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4932" r:id="rId2"/>
    <p:sldMasterId id="2147485228" r:id="rId3"/>
    <p:sldMasterId id="2147485278" r:id="rId4"/>
    <p:sldMasterId id="2147485509" r:id="rId5"/>
    <p:sldMasterId id="2147486192" r:id="rId6"/>
    <p:sldMasterId id="2147486969" r:id="rId7"/>
    <p:sldMasterId id="2147487059" r:id="rId8"/>
    <p:sldMasterId id="2147487363" r:id="rId9"/>
    <p:sldMasterId id="2147487376" r:id="rId10"/>
    <p:sldMasterId id="2147487387" r:id="rId11"/>
  </p:sldMasterIdLst>
  <p:notesMasterIdLst>
    <p:notesMasterId r:id="rId16"/>
  </p:notesMasterIdLst>
  <p:handoutMasterIdLst>
    <p:handoutMasterId r:id="rId17"/>
  </p:handoutMasterIdLst>
  <p:sldIdLst>
    <p:sldId id="3737" r:id="rId12"/>
    <p:sldId id="3738" r:id="rId13"/>
    <p:sldId id="3739" r:id="rId14"/>
    <p:sldId id="3740" r:id="rId15"/>
  </p:sldIdLst>
  <p:sldSz cx="9144000" cy="5143500" type="screen16x9"/>
  <p:notesSz cx="7023100" cy="9309100"/>
  <p:defaultTextStyle>
    <a:defPPr>
      <a:defRPr lang="en-US"/>
    </a:defPPr>
    <a:lvl1pPr marL="0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010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017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025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4035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0043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6052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2064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8070" algn="l" defTabSz="7320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82A04"/>
    <a:srgbClr val="D717A0"/>
    <a:srgbClr val="FFFF99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1" autoAdjust="0"/>
    <p:restoredTop sz="94366" autoAdjust="0"/>
  </p:normalViewPr>
  <p:slideViewPr>
    <p:cSldViewPr>
      <p:cViewPr varScale="1">
        <p:scale>
          <a:sx n="116" d="100"/>
          <a:sy n="116" d="100"/>
        </p:scale>
        <p:origin x="114" y="26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718889131833903"/>
          <c:y val="2.3195138945963409E-2"/>
          <c:w val="0.6428110633039158"/>
          <c:h val="0.964967432081461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'[MT Cake Datamap 2014.xlsx]graphs'!$E$2:$E$13</c:f>
              <c:strCache>
                <c:ptCount val="12"/>
                <c:pt idx="0">
                  <c:v>Seasonal Specials</c:v>
                </c:pt>
                <c:pt idx="1">
                  <c:v>Mini Desserts</c:v>
                </c:pt>
                <c:pt idx="2">
                  <c:v>Nostalgic Desserts</c:v>
                </c:pt>
                <c:pt idx="3">
                  <c:v>Healthy, Better-for-you Desserts</c:v>
                </c:pt>
                <c:pt idx="4">
                  <c:v>Exotic Fruit Desserts </c:v>
                </c:pt>
                <c:pt idx="5">
                  <c:v>Mexican Chocolate</c:v>
                </c:pt>
                <c:pt idx="6">
                  <c:v>Savory Flavors </c:v>
                </c:pt>
                <c:pt idx="7">
                  <c:v>Dessert Alcohol Infusions</c:v>
                </c:pt>
                <c:pt idx="8">
                  <c:v>Asian Dessert Flavors</c:v>
                </c:pt>
                <c:pt idx="9">
                  <c:v>Hybrid Desserts</c:v>
                </c:pt>
                <c:pt idx="10">
                  <c:v>Desserts with Herb Flavors </c:v>
                </c:pt>
                <c:pt idx="11">
                  <c:v>Spicy Desserts</c:v>
                </c:pt>
              </c:strCache>
            </c:strRef>
          </c:cat>
          <c:val>
            <c:numRef>
              <c:f>'[MT Cake Datamap 2014.xlsx]graphs'!$F$2:$F$13</c:f>
              <c:numCache>
                <c:formatCode>0%</c:formatCode>
                <c:ptCount val="12"/>
                <c:pt idx="0">
                  <c:v>0.58804907004353391</c:v>
                </c:pt>
                <c:pt idx="1">
                  <c:v>0.57063711911357806</c:v>
                </c:pt>
                <c:pt idx="2">
                  <c:v>0.52987732489117534</c:v>
                </c:pt>
                <c:pt idx="3">
                  <c:v>0.51523545706371265</c:v>
                </c:pt>
                <c:pt idx="4">
                  <c:v>0.42303126236644417</c:v>
                </c:pt>
                <c:pt idx="5">
                  <c:v>0.36367233874159083</c:v>
                </c:pt>
                <c:pt idx="6">
                  <c:v>0.34665611396913382</c:v>
                </c:pt>
                <c:pt idx="7">
                  <c:v>0.31697665215670939</c:v>
                </c:pt>
                <c:pt idx="8">
                  <c:v>0.28808864265928191</c:v>
                </c:pt>
                <c:pt idx="9">
                  <c:v>0.2821527502967946</c:v>
                </c:pt>
                <c:pt idx="10">
                  <c:v>0.23387415908191531</c:v>
                </c:pt>
                <c:pt idx="11">
                  <c:v>0.22833399287693032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39194544"/>
        <c:axId val="339195632"/>
      </c:barChart>
      <c:catAx>
        <c:axId val="3391945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entury Gothic" panose="020B0502020202020204" pitchFamily="34" charset="0"/>
              </a:defRPr>
            </a:pPr>
            <a:endParaRPr lang="en-US"/>
          </a:p>
        </c:txPr>
        <c:crossAx val="339195632"/>
        <c:crosses val="autoZero"/>
        <c:auto val="1"/>
        <c:lblAlgn val="ctr"/>
        <c:lblOffset val="100"/>
        <c:noMultiLvlLbl val="0"/>
      </c:catAx>
      <c:valAx>
        <c:axId val="339195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919454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ysClr val="window" lastClr="FFFFFF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43649" cy="464840"/>
          </a:xfrm>
          <a:prstGeom prst="rect">
            <a:avLst/>
          </a:prstGeom>
        </p:spPr>
        <p:txBody>
          <a:bodyPr vert="horz" lIns="88234" tIns="44118" rIns="88234" bIns="4411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32" y="5"/>
            <a:ext cx="3043649" cy="464840"/>
          </a:xfrm>
          <a:prstGeom prst="rect">
            <a:avLst/>
          </a:prstGeom>
        </p:spPr>
        <p:txBody>
          <a:bodyPr vert="horz" lIns="88234" tIns="44118" rIns="88234" bIns="44118" rtlCol="0"/>
          <a:lstStyle>
            <a:lvl1pPr algn="r">
              <a:defRPr sz="1100"/>
            </a:lvl1pPr>
          </a:lstStyle>
          <a:p>
            <a:fld id="{58D12302-3881-4C83-AC76-7F8523082059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6"/>
            <a:ext cx="3043649" cy="464840"/>
          </a:xfrm>
          <a:prstGeom prst="rect">
            <a:avLst/>
          </a:prstGeom>
        </p:spPr>
        <p:txBody>
          <a:bodyPr vert="horz" lIns="88234" tIns="44118" rIns="88234" bIns="4411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32" y="8842726"/>
            <a:ext cx="3043649" cy="464840"/>
          </a:xfrm>
          <a:prstGeom prst="rect">
            <a:avLst/>
          </a:prstGeom>
        </p:spPr>
        <p:txBody>
          <a:bodyPr vert="horz" lIns="88234" tIns="44118" rIns="88234" bIns="44118" rtlCol="0" anchor="b"/>
          <a:lstStyle>
            <a:lvl1pPr algn="r">
              <a:defRPr sz="1100"/>
            </a:lvl1pPr>
          </a:lstStyle>
          <a:p>
            <a:fld id="{708642EA-267C-4620-B7FB-59F00984A9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43344" cy="465456"/>
          </a:xfrm>
          <a:prstGeom prst="rect">
            <a:avLst/>
          </a:prstGeom>
        </p:spPr>
        <p:txBody>
          <a:bodyPr vert="horz" lIns="93244" tIns="46625" rIns="93244" bIns="466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3"/>
            <a:ext cx="3043344" cy="465456"/>
          </a:xfrm>
          <a:prstGeom prst="rect">
            <a:avLst/>
          </a:prstGeom>
        </p:spPr>
        <p:txBody>
          <a:bodyPr vert="horz" lIns="93244" tIns="46625" rIns="93244" bIns="46625" rtlCol="0"/>
          <a:lstStyle>
            <a:lvl1pPr algn="r">
              <a:defRPr sz="1300"/>
            </a:lvl1pPr>
          </a:lstStyle>
          <a:p>
            <a:fld id="{46E0962F-BB34-415D-958C-E6D54642218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5325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4" tIns="46625" rIns="93244" bIns="466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8"/>
            <a:ext cx="5618480" cy="4189096"/>
          </a:xfrm>
          <a:prstGeom prst="rect">
            <a:avLst/>
          </a:prstGeom>
        </p:spPr>
        <p:txBody>
          <a:bodyPr vert="horz" lIns="93244" tIns="46625" rIns="93244" bIns="466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27"/>
            <a:ext cx="3043344" cy="465456"/>
          </a:xfrm>
          <a:prstGeom prst="rect">
            <a:avLst/>
          </a:prstGeom>
        </p:spPr>
        <p:txBody>
          <a:bodyPr vert="horz" lIns="93244" tIns="46625" rIns="93244" bIns="466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7"/>
            <a:ext cx="3043344" cy="465456"/>
          </a:xfrm>
          <a:prstGeom prst="rect">
            <a:avLst/>
          </a:prstGeom>
        </p:spPr>
        <p:txBody>
          <a:bodyPr vert="horz" lIns="93244" tIns="46625" rIns="93244" bIns="46625" rtlCol="0" anchor="b"/>
          <a:lstStyle>
            <a:lvl1pPr algn="r">
              <a:defRPr sz="1300"/>
            </a:lvl1pPr>
          </a:lstStyle>
          <a:p>
            <a:fld id="{9F58D8E8-E1BF-4E58-90AB-CA9BB2ED7A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6010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2017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8025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4035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0043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6052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2064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8070" algn="l" defTabSz="7320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3738"/>
            <a:ext cx="6208712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9DFA-7D62-4763-8626-89AD54E86B7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B70ADE-DD4C-9D44-A123-6188F7A77815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612648" marR="0" indent="-24688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/>
              <a:buChar char="•"/>
              <a:tabLst/>
              <a:defRPr/>
            </a:pPr>
            <a:r>
              <a:rPr lang="en-US" kern="0" dirty="0" smtClean="0">
                <a:cs typeface="Calibri"/>
              </a:rPr>
              <a:t>Leveraging the success of the </a:t>
            </a:r>
            <a:r>
              <a:rPr lang="en-US" b="1" kern="0" dirty="0" smtClean="0">
                <a:solidFill>
                  <a:srgbClr val="14579E"/>
                </a:solidFill>
                <a:cs typeface="Calibri"/>
              </a:rPr>
              <a:t>Butterfinger </a:t>
            </a:r>
            <a:r>
              <a:rPr lang="en-US" kern="0" dirty="0" smtClean="0">
                <a:cs typeface="Calibri"/>
              </a:rPr>
              <a:t>confections brand which has been around for over 90 years! A $139MM business in 2013, it is 2.5x the size of the Crunch confection brand!</a:t>
            </a:r>
            <a:r>
              <a:rPr lang="en-US" kern="0" baseline="30000" dirty="0" smtClean="0">
                <a:cs typeface="Calibri"/>
              </a:rPr>
              <a:t>1</a:t>
            </a:r>
          </a:p>
          <a:p>
            <a:pPr marL="612648" indent="-2468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kern="0" dirty="0" smtClean="0">
                <a:cs typeface="Calibri"/>
              </a:rPr>
              <a:t>Confections NEW Butterfinger Cups velocities are nearly double the </a:t>
            </a:r>
            <a:r>
              <a:rPr lang="en-US" kern="0" dirty="0" err="1" smtClean="0">
                <a:cs typeface="Calibri"/>
              </a:rPr>
              <a:t>avg</a:t>
            </a:r>
            <a:r>
              <a:rPr lang="en-US" kern="0" dirty="0" smtClean="0">
                <a:cs typeface="Calibri"/>
              </a:rPr>
              <a:t> Butterfinger SKU! Proving sometimes all you need is a dose of Butterfinger.</a:t>
            </a:r>
            <a:r>
              <a:rPr lang="en-US" kern="0" baseline="30000" dirty="0" smtClean="0">
                <a:cs typeface="Calibri"/>
              </a:rPr>
              <a:t>2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7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91429" tIns="45714" rIns="91429" bIns="45714"/>
          <a:lstStyle/>
          <a:p>
            <a:fld id="{4114C7C6-3464-4C44-9279-832B9CEECFBC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884027" y="1"/>
            <a:ext cx="2972421" cy="457513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fld id="{6DF632E2-02AF-441D-82C2-118B3669F5B7}" type="datetime1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6/19/2017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" y="8684926"/>
            <a:ext cx="2972421" cy="457513"/>
          </a:xfrm>
          <a:prstGeom prst="rect">
            <a:avLst/>
          </a:prstGeom>
        </p:spPr>
        <p:txBody>
          <a:bodyPr lIns="91429" tIns="45714" rIns="91429" bIns="45714"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Skinny Divines Retailer Sales Presentation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33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2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411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53913D-51AA-420E-8B76-FD6E8DC63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356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7C6DB1-97FF-4F0D-AAE8-5A7F259CB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20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2668B5-0A2B-4633-8698-E70DDC215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256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17686FB-D2F2-4B24-AED8-587A147EB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821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E59CA52-08AD-475F-9143-027B3A5D7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528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lIns="73199" tIns="36600" rIns="73199" bIns="3660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17C94FD-2893-4EA4-9064-AC10D568D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7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lIns="73199" tIns="36600" rIns="73199" bIns="3660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A76919-74B0-4BFB-93D5-BCC658AFE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76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11BC68-24BA-44C3-AE1C-A51565B6E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27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2D0BD09-7207-44A5-9AE9-67DB38343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16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3AF7490-5C4C-45BA-9B0C-A6ACB3299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344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02108-8D4B-4C70-AA5F-606728BE86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47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549"/>
            <a:ext cx="2133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fld id="{CA8B5D60-8370-4402-B123-AE47297643C2}" type="datetimeFigureOut">
              <a:rPr lang="en-US">
                <a:solidFill>
                  <a:prstClr val="black"/>
                </a:solidFill>
              </a:rPr>
              <a:pPr/>
              <a:t>6/19/2017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6E83-E487-4639-8481-CA9530760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837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/>
          <a:srcRect l="3246" t="4691" r="4425" b="4440"/>
          <a:stretch>
            <a:fillRect/>
          </a:stretch>
        </p:blipFill>
        <p:spPr bwMode="auto">
          <a:xfrm>
            <a:off x="88108" y="70344"/>
            <a:ext cx="525487" cy="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18946063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82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2251563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16286654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5519949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22353434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26947643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39234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4557"/>
            <a:ext cx="7772400" cy="461611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4449"/>
            <a:ext cx="6400800" cy="1314450"/>
          </a:xfrm>
        </p:spPr>
        <p:txBody>
          <a:bodyPr/>
          <a:lstStyle>
            <a:lvl1pPr marL="0" indent="0" algn="ctr">
              <a:buNone/>
              <a:defRPr sz="1900"/>
            </a:lvl1pPr>
            <a:lvl2pPr marL="366010" indent="0" algn="ctr">
              <a:buNone/>
              <a:defRPr/>
            </a:lvl2pPr>
            <a:lvl3pPr marL="732017" indent="0" algn="ctr">
              <a:buNone/>
              <a:defRPr/>
            </a:lvl3pPr>
            <a:lvl4pPr marL="1098025" indent="0" algn="ctr">
              <a:buNone/>
              <a:defRPr/>
            </a:lvl4pPr>
            <a:lvl5pPr marL="1464035" indent="0" algn="ctr">
              <a:buNone/>
              <a:defRPr/>
            </a:lvl5pPr>
            <a:lvl6pPr marL="1830043" indent="0" algn="ctr">
              <a:buNone/>
              <a:defRPr/>
            </a:lvl6pPr>
            <a:lvl7pPr marL="2196052" indent="0" algn="ctr">
              <a:buNone/>
              <a:defRPr/>
            </a:lvl7pPr>
            <a:lvl8pPr marL="2562064" indent="0" algn="ctr">
              <a:buNone/>
              <a:defRPr/>
            </a:lvl8pPr>
            <a:lvl9pPr marL="292807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8E7975-3B19-4C46-A8BE-9BC2058A527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9469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28193159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12300851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17842137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</p:spTree>
    <p:extLst>
      <p:ext uri="{BB962C8B-B14F-4D97-AF65-F5344CB8AC3E}">
        <p14:creationId xmlns:p14="http://schemas.microsoft.com/office/powerpoint/2010/main" val="12671795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Y-9088-1-RND1Rev_Snacks_PPT_Title_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304356" y="2055722"/>
            <a:ext cx="6468044" cy="99350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3300" b="1" i="0" spc="-113" baseline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Slide Presentation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75457" y="3897962"/>
            <a:ext cx="2133600" cy="273844"/>
          </a:xfrm>
        </p:spPr>
        <p:txBody>
          <a:bodyPr/>
          <a:lstStyle>
            <a:lvl1pPr algn="r">
              <a:defRPr>
                <a:solidFill>
                  <a:srgbClr val="15A1D7"/>
                </a:solidFill>
              </a:defRPr>
            </a:lvl1pPr>
          </a:lstStyle>
          <a:p>
            <a:fld id="{434AE73D-6AB1-4D6B-AAA7-669030BAD401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033" y="3068449"/>
            <a:ext cx="7772400" cy="61968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All Family Snacks Team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433" y="3598219"/>
            <a:ext cx="7772400" cy="2997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 b="0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Nestlé Dreyer’s Ice Cream</a:t>
            </a:r>
          </a:p>
        </p:txBody>
      </p:sp>
    </p:spTree>
    <p:extLst>
      <p:ext uri="{BB962C8B-B14F-4D97-AF65-F5344CB8AC3E}">
        <p14:creationId xmlns:p14="http://schemas.microsoft.com/office/powerpoint/2010/main" val="24595679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026357"/>
            <a:ext cx="8229600" cy="3598069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entury Gothic"/>
                <a:cs typeface="Century Gothic"/>
              </a:defRPr>
            </a:lvl1pPr>
            <a:lvl2pPr>
              <a:defRPr b="0" i="0">
                <a:latin typeface="Century Gothic"/>
                <a:cs typeface="Century Gothic"/>
              </a:defRPr>
            </a:lvl2pPr>
            <a:lvl3pPr>
              <a:defRPr b="0" i="0">
                <a:latin typeface="Century Gothic"/>
                <a:cs typeface="Century Gothic"/>
              </a:defRPr>
            </a:lvl3pPr>
            <a:lvl4pPr>
              <a:defRPr b="0" i="0">
                <a:latin typeface="Century Gothic"/>
                <a:cs typeface="Century Gothic"/>
              </a:defRPr>
            </a:lvl4pPr>
            <a:lvl5pPr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89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67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  <a:lvl2pPr>
              <a:defRPr b="0" i="0">
                <a:latin typeface="Century Gothic"/>
                <a:cs typeface="Century Gothic"/>
              </a:defRPr>
            </a:lvl2pPr>
            <a:lvl3pPr>
              <a:defRPr b="0" i="0">
                <a:latin typeface="Century Gothic"/>
                <a:cs typeface="Century Gothic"/>
              </a:defRPr>
            </a:lvl3pPr>
            <a:lvl4pPr>
              <a:defRPr b="0" i="0">
                <a:latin typeface="Century Gothic"/>
                <a:cs typeface="Century Gothic"/>
              </a:defRPr>
            </a:lvl4pPr>
            <a:lvl5pPr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89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9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Century Gothic"/>
                <a:cs typeface="Century Gothic"/>
              </a:defRPr>
            </a:lvl1pPr>
            <a:lvl2pPr>
              <a:defRPr sz="1800" b="0" i="0">
                <a:latin typeface="Century Gothic"/>
                <a:cs typeface="Century Gothic"/>
              </a:defRPr>
            </a:lvl2pPr>
            <a:lvl3pPr>
              <a:defRPr sz="1500" b="0" i="0">
                <a:latin typeface="Century Gothic"/>
                <a:cs typeface="Century Gothic"/>
              </a:defRPr>
            </a:lvl3pPr>
            <a:lvl4pPr>
              <a:defRPr sz="1350" b="0" i="0">
                <a:latin typeface="Century Gothic"/>
                <a:cs typeface="Century Gothic"/>
              </a:defRPr>
            </a:lvl4pPr>
            <a:lvl5pPr>
              <a:defRPr sz="1350" b="0" i="0">
                <a:latin typeface="Century Gothic"/>
                <a:cs typeface="Century Gothic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Century Gothic"/>
                <a:cs typeface="Century Gothic"/>
              </a:defRPr>
            </a:lvl1pPr>
            <a:lvl2pPr>
              <a:defRPr sz="1800" b="0" i="0">
                <a:latin typeface="Century Gothic"/>
                <a:cs typeface="Century Gothic"/>
              </a:defRPr>
            </a:lvl2pPr>
            <a:lvl3pPr>
              <a:defRPr sz="1500" b="0" i="0">
                <a:latin typeface="Century Gothic"/>
                <a:cs typeface="Century Gothic"/>
              </a:defRPr>
            </a:lvl3pPr>
            <a:lvl4pPr>
              <a:defRPr sz="1350" b="0" i="0">
                <a:latin typeface="Century Gothic"/>
                <a:cs typeface="Century Gothic"/>
              </a:defRPr>
            </a:lvl4pPr>
            <a:lvl5pPr>
              <a:defRPr sz="1350" b="0" i="0">
                <a:latin typeface="Century Gothic"/>
                <a:cs typeface="Century Gothic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202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Century Gothic"/>
                <a:cs typeface="Century Gothic"/>
              </a:defRPr>
            </a:lvl1pPr>
            <a:lvl2pPr>
              <a:defRPr sz="1500" b="0" i="0">
                <a:latin typeface="Century Gothic"/>
                <a:cs typeface="Century Gothic"/>
              </a:defRPr>
            </a:lvl2pPr>
            <a:lvl3pPr>
              <a:defRPr sz="1350" b="0" i="0">
                <a:latin typeface="Century Gothic"/>
                <a:cs typeface="Century Gothic"/>
              </a:defRPr>
            </a:lvl3pPr>
            <a:lvl4pPr>
              <a:defRPr sz="1200" b="0" i="0">
                <a:latin typeface="Century Gothic"/>
                <a:cs typeface="Century Gothic"/>
              </a:defRPr>
            </a:lvl4pPr>
            <a:lvl5pPr>
              <a:defRPr sz="1200" b="0" i="0">
                <a:latin typeface="Century Gothic"/>
                <a:cs typeface="Century Gothic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Century Gothic"/>
                <a:cs typeface="Century Gothic"/>
              </a:defRPr>
            </a:lvl1pPr>
            <a:lvl2pPr>
              <a:defRPr sz="1500" b="0" i="0">
                <a:latin typeface="Century Gothic"/>
                <a:cs typeface="Century Gothic"/>
              </a:defRPr>
            </a:lvl2pPr>
            <a:lvl3pPr>
              <a:defRPr sz="1350" b="0" i="0">
                <a:latin typeface="Century Gothic"/>
                <a:cs typeface="Century Gothic"/>
              </a:defRPr>
            </a:lvl3pPr>
            <a:lvl4pPr>
              <a:defRPr sz="1200" b="0" i="0">
                <a:latin typeface="Century Gothic"/>
                <a:cs typeface="Century Gothic"/>
              </a:defRPr>
            </a:lvl4pPr>
            <a:lvl5pPr>
              <a:defRPr sz="1200" b="0" i="0">
                <a:latin typeface="Century Gothic"/>
                <a:cs typeface="Century Gothic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5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E5E2E-26EC-4F6D-A0BB-9AAA9EC0694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5851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59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770"/>
            <a:ext cx="3008313" cy="63261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15A1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771"/>
            <a:ext cx="5111750" cy="340188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entury Gothic"/>
                <a:cs typeface="Century Gothic"/>
              </a:defRPr>
            </a:lvl1pPr>
            <a:lvl2pPr>
              <a:defRPr sz="2100" b="0" i="0">
                <a:latin typeface="Century Gothic"/>
                <a:cs typeface="Century Gothic"/>
              </a:defRPr>
            </a:lvl2pPr>
            <a:lvl3pPr>
              <a:defRPr sz="1800" b="0" i="0">
                <a:latin typeface="Century Gothic"/>
                <a:cs typeface="Century Gothic"/>
              </a:defRPr>
            </a:lvl3pPr>
            <a:lvl4pPr>
              <a:defRPr sz="1500" b="0" i="0">
                <a:latin typeface="Century Gothic"/>
                <a:cs typeface="Century Gothic"/>
              </a:defRPr>
            </a:lvl4pPr>
            <a:lvl5pPr>
              <a:defRPr sz="1500" b="0" i="0">
                <a:latin typeface="Century Gothic"/>
                <a:cs typeface="Century Gothic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9380"/>
            <a:ext cx="3008313" cy="2769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Century Gothic"/>
                <a:cs typeface="Century Gothic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94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101"/>
            <a:ext cx="5486400" cy="2421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rgbClr val="15A1D7"/>
                </a:solidFill>
                <a:latin typeface="Century Gothic"/>
                <a:cs typeface="Century Gothic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562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-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" y="0"/>
            <a:ext cx="9142571" cy="5143500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 userDrawn="1"/>
        </p:nvSpPr>
        <p:spPr bwMode="auto">
          <a:xfrm>
            <a:off x="482600" y="2114550"/>
            <a:ext cx="5943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56682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671D00"/>
              </a:solidFill>
              <a:latin typeface="Helvetica" charset="0"/>
              <a:ea typeface="ＭＳ Ｐゴシック" charset="0"/>
              <a:cs typeface="Helvetica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910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-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5143500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 userDrawn="1"/>
        </p:nvSpPr>
        <p:spPr bwMode="auto">
          <a:xfrm>
            <a:off x="482600" y="2114550"/>
            <a:ext cx="5943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56708" defTabSz="68580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671D00"/>
              </a:solidFill>
              <a:latin typeface="Helvetica" charset="0"/>
              <a:ea typeface="ＭＳ Ｐゴシック" charset="0"/>
              <a:cs typeface="Helvetica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1902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700" y="54471"/>
            <a:ext cx="59436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0625"/>
            <a:ext cx="8305800" cy="366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AFC91-9805-E14A-85BE-593939813A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7360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  <a:prstGeom prst="rect">
            <a:avLst/>
          </a:prstGeo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63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261" indent="0">
              <a:buNone/>
              <a:defRPr sz="1350"/>
            </a:lvl2pPr>
            <a:lvl3pPr marL="684535" indent="0">
              <a:buNone/>
              <a:defRPr sz="1200"/>
            </a:lvl3pPr>
            <a:lvl4pPr marL="1026810" indent="0">
              <a:buNone/>
              <a:defRPr sz="1050"/>
            </a:lvl4pPr>
            <a:lvl5pPr marL="1369076" indent="0">
              <a:buNone/>
              <a:defRPr sz="1050"/>
            </a:lvl5pPr>
            <a:lvl6pPr marL="1711341" indent="0">
              <a:buNone/>
              <a:defRPr sz="1050"/>
            </a:lvl6pPr>
            <a:lvl7pPr marL="2053616" indent="0">
              <a:buNone/>
              <a:defRPr sz="1050"/>
            </a:lvl7pPr>
            <a:lvl8pPr marL="2395883" indent="0">
              <a:buNone/>
              <a:defRPr sz="1050"/>
            </a:lvl8pPr>
            <a:lvl9pPr marL="2738151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734EC-AB0F-3A4D-B348-EEA6B3F0D0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047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520" y="54471"/>
            <a:ext cx="59436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90625"/>
            <a:ext cx="4076700" cy="36671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90625"/>
            <a:ext cx="4076700" cy="36671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6ADE0-22E3-4C4C-9F7C-E25C5F428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2862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261" indent="0">
              <a:buNone/>
              <a:defRPr sz="1500" b="1"/>
            </a:lvl2pPr>
            <a:lvl3pPr marL="684535" indent="0">
              <a:buNone/>
              <a:defRPr sz="1350" b="1"/>
            </a:lvl3pPr>
            <a:lvl4pPr marL="1026810" indent="0">
              <a:buNone/>
              <a:defRPr sz="1200" b="1"/>
            </a:lvl4pPr>
            <a:lvl5pPr marL="1369076" indent="0">
              <a:buNone/>
              <a:defRPr sz="1200" b="1"/>
            </a:lvl5pPr>
            <a:lvl6pPr marL="1711341" indent="0">
              <a:buNone/>
              <a:defRPr sz="1200" b="1"/>
            </a:lvl6pPr>
            <a:lvl7pPr marL="2053616" indent="0">
              <a:buNone/>
              <a:defRPr sz="1200" b="1"/>
            </a:lvl7pPr>
            <a:lvl8pPr marL="2395883" indent="0">
              <a:buNone/>
              <a:defRPr sz="1200" b="1"/>
            </a:lvl8pPr>
            <a:lvl9pPr marL="273815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261" indent="0">
              <a:buNone/>
              <a:defRPr sz="1500" b="1"/>
            </a:lvl2pPr>
            <a:lvl3pPr marL="684535" indent="0">
              <a:buNone/>
              <a:defRPr sz="1350" b="1"/>
            </a:lvl3pPr>
            <a:lvl4pPr marL="1026810" indent="0">
              <a:buNone/>
              <a:defRPr sz="1200" b="1"/>
            </a:lvl4pPr>
            <a:lvl5pPr marL="1369076" indent="0">
              <a:buNone/>
              <a:defRPr sz="1200" b="1"/>
            </a:lvl5pPr>
            <a:lvl6pPr marL="1711341" indent="0">
              <a:buNone/>
              <a:defRPr sz="1200" b="1"/>
            </a:lvl6pPr>
            <a:lvl7pPr marL="2053616" indent="0">
              <a:buNone/>
              <a:defRPr sz="1200" b="1"/>
            </a:lvl7pPr>
            <a:lvl8pPr marL="2395883" indent="0">
              <a:buNone/>
              <a:defRPr sz="1200" b="1"/>
            </a:lvl8pPr>
            <a:lvl9pPr marL="273815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E51DA-C8DA-4547-B5B3-9D220B96ED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483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880" y="54471"/>
            <a:ext cx="59436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5D05-A03F-A443-B85A-526A7B1A3A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8D51-3EFD-4EE5-8151-A2AB8E353B9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7345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C742-9C04-DD4C-AD11-FF629379AB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166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261" indent="0">
              <a:buNone/>
              <a:defRPr sz="900"/>
            </a:lvl2pPr>
            <a:lvl3pPr marL="684535" indent="0">
              <a:buNone/>
              <a:defRPr sz="750"/>
            </a:lvl3pPr>
            <a:lvl4pPr marL="1026810" indent="0">
              <a:buNone/>
              <a:defRPr sz="675"/>
            </a:lvl4pPr>
            <a:lvl5pPr marL="1369076" indent="0">
              <a:buNone/>
              <a:defRPr sz="675"/>
            </a:lvl5pPr>
            <a:lvl6pPr marL="1711341" indent="0">
              <a:buNone/>
              <a:defRPr sz="675"/>
            </a:lvl6pPr>
            <a:lvl7pPr marL="2053616" indent="0">
              <a:buNone/>
              <a:defRPr sz="675"/>
            </a:lvl7pPr>
            <a:lvl8pPr marL="2395883" indent="0">
              <a:buNone/>
              <a:defRPr sz="675"/>
            </a:lvl8pPr>
            <a:lvl9pPr marL="273815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E9BF6-515A-804B-945F-065535B53C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683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261" indent="0">
              <a:buNone/>
              <a:defRPr sz="2100"/>
            </a:lvl2pPr>
            <a:lvl3pPr marL="684535" indent="0">
              <a:buNone/>
              <a:defRPr sz="1800"/>
            </a:lvl3pPr>
            <a:lvl4pPr marL="1026810" indent="0">
              <a:buNone/>
              <a:defRPr sz="1500"/>
            </a:lvl4pPr>
            <a:lvl5pPr marL="1369076" indent="0">
              <a:buNone/>
              <a:defRPr sz="1500"/>
            </a:lvl5pPr>
            <a:lvl6pPr marL="1711341" indent="0">
              <a:buNone/>
              <a:defRPr sz="1500"/>
            </a:lvl6pPr>
            <a:lvl7pPr marL="2053616" indent="0">
              <a:buNone/>
              <a:defRPr sz="1500"/>
            </a:lvl7pPr>
            <a:lvl8pPr marL="2395883" indent="0">
              <a:buNone/>
              <a:defRPr sz="1500"/>
            </a:lvl8pPr>
            <a:lvl9pPr marL="2738151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261" indent="0">
              <a:buNone/>
              <a:defRPr sz="900"/>
            </a:lvl2pPr>
            <a:lvl3pPr marL="684535" indent="0">
              <a:buNone/>
              <a:defRPr sz="750"/>
            </a:lvl3pPr>
            <a:lvl4pPr marL="1026810" indent="0">
              <a:buNone/>
              <a:defRPr sz="675"/>
            </a:lvl4pPr>
            <a:lvl5pPr marL="1369076" indent="0">
              <a:buNone/>
              <a:defRPr sz="675"/>
            </a:lvl5pPr>
            <a:lvl6pPr marL="1711341" indent="0">
              <a:buNone/>
              <a:defRPr sz="675"/>
            </a:lvl6pPr>
            <a:lvl7pPr marL="2053616" indent="0">
              <a:buNone/>
              <a:defRPr sz="675"/>
            </a:lvl7pPr>
            <a:lvl8pPr marL="2395883" indent="0">
              <a:buNone/>
              <a:defRPr sz="675"/>
            </a:lvl8pPr>
            <a:lvl9pPr marL="273815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DB17B-B476-B440-B208-921DED5E0A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7469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5751"/>
            <a:ext cx="59436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90625"/>
            <a:ext cx="8305800" cy="3667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4A166-DE96-F34E-B445-7EAD65B58A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5342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1"/>
            <a:ext cx="2133600" cy="4572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85751"/>
            <a:ext cx="62484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3647-392E-B449-8ACD-45EE467A3A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367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261" indent="0" algn="ctr">
              <a:buNone/>
              <a:defRPr/>
            </a:lvl2pPr>
            <a:lvl3pPr marL="684535" indent="0" algn="ctr">
              <a:buNone/>
              <a:defRPr/>
            </a:lvl3pPr>
            <a:lvl4pPr marL="1026810" indent="0" algn="ctr">
              <a:buNone/>
              <a:defRPr/>
            </a:lvl4pPr>
            <a:lvl5pPr marL="1369076" indent="0" algn="ctr">
              <a:buNone/>
              <a:defRPr/>
            </a:lvl5pPr>
            <a:lvl6pPr marL="1711341" indent="0" algn="ctr">
              <a:buNone/>
              <a:defRPr/>
            </a:lvl6pPr>
            <a:lvl7pPr marL="2053616" indent="0" algn="ctr">
              <a:buNone/>
              <a:defRPr/>
            </a:lvl7pPr>
            <a:lvl8pPr marL="2395883" indent="0" algn="ctr">
              <a:buNone/>
              <a:defRPr/>
            </a:lvl8pPr>
            <a:lvl9pPr marL="27381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4E5C3-E9A6-DE4E-B681-701E46E768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86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-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2571" cy="5143500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 userDrawn="1"/>
        </p:nvSpPr>
        <p:spPr bwMode="auto">
          <a:xfrm>
            <a:off x="482600" y="2114550"/>
            <a:ext cx="5943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56682" defTabSz="68580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671D00"/>
              </a:solidFill>
              <a:latin typeface="Helvetica" charset="0"/>
              <a:ea typeface="ＭＳ Ｐゴシック" charset="0"/>
              <a:cs typeface="Helvetica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3810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-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" y="0"/>
            <a:ext cx="9142571" cy="5143500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 userDrawn="1"/>
        </p:nvSpPr>
        <p:spPr bwMode="auto">
          <a:xfrm>
            <a:off x="482600" y="2114550"/>
            <a:ext cx="5943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56669" defTabSz="685800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671D00"/>
              </a:solidFill>
              <a:latin typeface="Helvetica" charset="0"/>
              <a:ea typeface="ＭＳ Ｐゴシック" charset="0"/>
              <a:cs typeface="Helvetica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771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61"/>
            <a:ext cx="7772400" cy="102155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010" indent="0">
              <a:buNone/>
              <a:defRPr sz="1400"/>
            </a:lvl2pPr>
            <a:lvl3pPr marL="732017" indent="0">
              <a:buNone/>
              <a:defRPr sz="1300"/>
            </a:lvl3pPr>
            <a:lvl4pPr marL="1098025" indent="0">
              <a:buNone/>
              <a:defRPr sz="1100"/>
            </a:lvl4pPr>
            <a:lvl5pPr marL="1464035" indent="0">
              <a:buNone/>
              <a:defRPr sz="1100"/>
            </a:lvl5pPr>
            <a:lvl6pPr marL="1830043" indent="0">
              <a:buNone/>
              <a:defRPr sz="1100"/>
            </a:lvl6pPr>
            <a:lvl7pPr marL="2196052" indent="0">
              <a:buNone/>
              <a:defRPr sz="1100"/>
            </a:lvl7pPr>
            <a:lvl8pPr marL="2562064" indent="0">
              <a:buNone/>
              <a:defRPr sz="1100"/>
            </a:lvl8pPr>
            <a:lvl9pPr marL="29280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E4CD-D5DE-4D95-9750-F8D37B74035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24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938" y="1076336"/>
            <a:ext cx="3657600" cy="346471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938" y="1076336"/>
            <a:ext cx="3657600" cy="346471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6355-4132-4071-A0AA-216D5CE0631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06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700"/>
            <a:ext cx="8229600" cy="5465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DD0D-C7EA-45F3-810F-DBB1EACCD24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141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62395"/>
            <a:ext cx="7680026" cy="540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1D90-8836-42D7-BDC6-AD0D0A50188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51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 userDrawn="1"/>
        </p:nvSpPr>
        <p:spPr>
          <a:xfrm>
            <a:off x="152403" y="684610"/>
            <a:ext cx="328613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3"/>
          <p:cNvSpPr/>
          <p:nvPr userDrawn="1"/>
        </p:nvSpPr>
        <p:spPr>
          <a:xfrm>
            <a:off x="482600" y="335771"/>
            <a:ext cx="8153400" cy="44648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/>
          <a:srcRect l="3246" t="4691" r="4425" b="4440"/>
          <a:stretch>
            <a:fillRect/>
          </a:stretch>
        </p:blipFill>
        <p:spPr bwMode="auto">
          <a:xfrm>
            <a:off x="152400" y="114300"/>
            <a:ext cx="7762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53FC-D19A-48E2-BA3C-A56800716EB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039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35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8B04-8D16-4E76-A55C-F954FF9C13A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5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82600" y="447676"/>
            <a:ext cx="8153400" cy="43529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204787"/>
            <a:ext cx="9144000" cy="352425"/>
            <a:chOff x="0" y="272970"/>
            <a:chExt cx="9144000" cy="470059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04731"/>
              <a:ext cx="9144000" cy="406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 rot="5400000">
              <a:off x="4336969" y="-4064000"/>
              <a:ext cx="470060" cy="9144000"/>
              <a:chOff x="11151" y="36"/>
              <a:chExt cx="889290" cy="6858000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17176" y="36"/>
                <a:ext cx="183265" cy="6858000"/>
              </a:xfrm>
              <a:prstGeom prst="rect">
                <a:avLst/>
              </a:prstGeom>
              <a:solidFill>
                <a:srgbClr val="CC3300"/>
              </a:soli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151" y="36"/>
                <a:ext cx="183267" cy="6858000"/>
              </a:xfrm>
              <a:prstGeom prst="rect">
                <a:avLst/>
              </a:prstGeom>
              <a:solidFill>
                <a:schemeClr val="accent1"/>
              </a:soli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 userDrawn="1"/>
            </p:nvSpPr>
            <p:spPr bwMode="auto">
              <a:xfrm>
                <a:off x="296567" y="36"/>
                <a:ext cx="318462" cy="6858000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78015-880B-401F-91CD-3174890DFC4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497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82600" y="357189"/>
            <a:ext cx="8153400" cy="44434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476251" y="2388395"/>
            <a:ext cx="8164513" cy="352425"/>
            <a:chOff x="0" y="272970"/>
            <a:chExt cx="9144000" cy="470059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04731"/>
              <a:ext cx="9144000" cy="406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 userDrawn="1"/>
          </p:nvGrpSpPr>
          <p:grpSpPr bwMode="auto">
            <a:xfrm rot="5400000">
              <a:off x="4336970" y="-4064001"/>
              <a:ext cx="470060" cy="9144000"/>
              <a:chOff x="11150" y="35"/>
              <a:chExt cx="889290" cy="6858000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17175" y="35"/>
                <a:ext cx="183265" cy="6858000"/>
              </a:xfrm>
              <a:prstGeom prst="rect">
                <a:avLst/>
              </a:prstGeom>
              <a:solidFill>
                <a:srgbClr val="CC3300"/>
              </a:soli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150" y="35"/>
                <a:ext cx="183267" cy="6858000"/>
              </a:xfrm>
              <a:prstGeom prst="rect">
                <a:avLst/>
              </a:prstGeom>
              <a:solidFill>
                <a:schemeClr val="accent1"/>
              </a:soli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 userDrawn="1"/>
            </p:nvSpPr>
            <p:spPr bwMode="auto">
              <a:xfrm>
                <a:off x="296566" y="35"/>
                <a:ext cx="318462" cy="6858000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8100" cap="rnd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36601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" name="Freeform 8"/>
          <p:cNvSpPr/>
          <p:nvPr userDrawn="1"/>
        </p:nvSpPr>
        <p:spPr>
          <a:xfrm>
            <a:off x="152403" y="684610"/>
            <a:ext cx="328613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2"/>
          <a:srcRect l="3246" t="4691" r="4425" b="4440"/>
          <a:stretch>
            <a:fillRect/>
          </a:stretch>
        </p:blipFill>
        <p:spPr bwMode="auto">
          <a:xfrm>
            <a:off x="152400" y="114300"/>
            <a:ext cx="7762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82AB0A-3609-4B25-A081-8B5ECC68F49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9E85-4A97-41A9-BA1E-E04BD1554C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071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66010" indent="0">
              <a:buNone/>
              <a:defRPr sz="2200"/>
            </a:lvl2pPr>
            <a:lvl3pPr marL="732017" indent="0">
              <a:buNone/>
              <a:defRPr sz="1900"/>
            </a:lvl3pPr>
            <a:lvl4pPr marL="1098025" indent="0">
              <a:buNone/>
              <a:defRPr sz="1600"/>
            </a:lvl4pPr>
            <a:lvl5pPr marL="1464035" indent="0">
              <a:buNone/>
              <a:defRPr sz="1600"/>
            </a:lvl5pPr>
            <a:lvl6pPr marL="1830043" indent="0">
              <a:buNone/>
              <a:defRPr sz="1600"/>
            </a:lvl6pPr>
            <a:lvl7pPr marL="2196052" indent="0">
              <a:buNone/>
              <a:defRPr sz="1600"/>
            </a:lvl7pPr>
            <a:lvl8pPr marL="2562064" indent="0">
              <a:buNone/>
              <a:defRPr sz="1600"/>
            </a:lvl8pPr>
            <a:lvl9pPr marL="292807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DD31-DB14-436E-B7F3-028716A1457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867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4C8F-F03E-4C5B-90D3-667AE81088E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983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05995"/>
            <a:ext cx="2039938" cy="43350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5969000" cy="4335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0C3D-80BC-4196-82B6-687C10F0C3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7751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"/>
            <a:ext cx="8229600" cy="459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569"/>
            <a:ext cx="2133600" cy="275035"/>
          </a:xfrm>
          <a:prstGeom prst="rect">
            <a:avLst/>
          </a:prstGeom>
        </p:spPr>
        <p:txBody>
          <a:bodyPr lIns="73199" tIns="36600" rIns="73199" bIns="36600"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569"/>
            <a:ext cx="2895600" cy="275035"/>
          </a:xfrm>
          <a:prstGeom prst="rect">
            <a:avLst/>
          </a:prstGeom>
        </p:spPr>
        <p:txBody>
          <a:bodyPr lIns="73199" tIns="36600" rIns="73199" bIns="36600"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205998"/>
            <a:ext cx="6832600" cy="829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9188" y="1076336"/>
            <a:ext cx="3562350" cy="3464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961" y="1076336"/>
            <a:ext cx="3563937" cy="3464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1C91-22E8-40F8-ACE0-80C58B9C5B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78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92203" y="205995"/>
            <a:ext cx="7305675" cy="4335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B357-3334-42F2-A67D-A1BA00BD12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2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61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20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8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40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300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60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2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8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3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4" y="122635"/>
            <a:ext cx="7509631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5430" y="1131108"/>
            <a:ext cx="8273143" cy="346114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212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5174" y="122635"/>
            <a:ext cx="7509631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429" y="1131105"/>
            <a:ext cx="4064000" cy="1672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571" y="1131105"/>
            <a:ext cx="4064000" cy="1672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429" y="2918249"/>
            <a:ext cx="4064000" cy="1674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1" y="2918249"/>
            <a:ext cx="4064000" cy="1674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825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>
          <a:xfrm>
            <a:off x="482600" y="350046"/>
            <a:ext cx="8153400" cy="44505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85688C-0721-4BC3-8245-67F4661987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93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010" indent="0" algn="ctr">
              <a:buNone/>
              <a:defRPr/>
            </a:lvl2pPr>
            <a:lvl3pPr marL="732017" indent="0" algn="ctr">
              <a:buNone/>
              <a:defRPr/>
            </a:lvl3pPr>
            <a:lvl4pPr marL="1098025" indent="0" algn="ctr">
              <a:buNone/>
              <a:defRPr/>
            </a:lvl4pPr>
            <a:lvl5pPr marL="1464035" indent="0" algn="ctr">
              <a:buNone/>
              <a:defRPr/>
            </a:lvl5pPr>
            <a:lvl6pPr marL="1830043" indent="0" algn="ctr">
              <a:buNone/>
              <a:defRPr/>
            </a:lvl6pPr>
            <a:lvl7pPr marL="2196052" indent="0" algn="ctr">
              <a:buNone/>
              <a:defRPr/>
            </a:lvl7pPr>
            <a:lvl8pPr marL="2562064" indent="0" algn="ctr">
              <a:buNone/>
              <a:defRPr/>
            </a:lvl8pPr>
            <a:lvl9pPr marL="29280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CD1D-1171-4473-AE85-B013DB9BF0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2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90" y="1114428"/>
            <a:ext cx="3900487" cy="33194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114428"/>
            <a:ext cx="3900488" cy="33194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7010413" y="5035440"/>
            <a:ext cx="1941513" cy="102394"/>
          </a:xfrm>
          <a:prstGeom prst="rect">
            <a:avLst/>
          </a:prstGeom>
          <a:ln/>
        </p:spPr>
        <p:txBody>
          <a:bodyPr lIns="73199" tIns="36600" rIns="73199" bIns="3660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915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13" y="5035440"/>
            <a:ext cx="1941513" cy="102394"/>
          </a:xfrm>
          <a:prstGeom prst="rect">
            <a:avLst/>
          </a:prstGeom>
        </p:spPr>
        <p:txBody>
          <a:bodyPr lIns="73199" tIns="36600" rIns="73199" bIns="366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892250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30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61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010" indent="0">
              <a:buNone/>
              <a:defRPr sz="1400"/>
            </a:lvl2pPr>
            <a:lvl3pPr marL="732017" indent="0">
              <a:buNone/>
              <a:defRPr sz="1300"/>
            </a:lvl3pPr>
            <a:lvl4pPr marL="1098025" indent="0">
              <a:buNone/>
              <a:defRPr sz="1100"/>
            </a:lvl4pPr>
            <a:lvl5pPr marL="1464035" indent="0">
              <a:buNone/>
              <a:defRPr sz="1100"/>
            </a:lvl5pPr>
            <a:lvl6pPr marL="1830043" indent="0">
              <a:buNone/>
              <a:defRPr sz="1100"/>
            </a:lvl6pPr>
            <a:lvl7pPr marL="2196052" indent="0">
              <a:buNone/>
              <a:defRPr sz="1100"/>
            </a:lvl7pPr>
            <a:lvl8pPr marL="2562064" indent="0">
              <a:buNone/>
              <a:defRPr sz="1100"/>
            </a:lvl8pPr>
            <a:lvl9pPr marL="29280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106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30861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0861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835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7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6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635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69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953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66010" indent="0">
              <a:buNone/>
              <a:defRPr sz="2200"/>
            </a:lvl2pPr>
            <a:lvl3pPr marL="732017" indent="0">
              <a:buNone/>
              <a:defRPr sz="1900"/>
            </a:lvl3pPr>
            <a:lvl4pPr marL="1098025" indent="0">
              <a:buNone/>
              <a:defRPr sz="1600"/>
            </a:lvl4pPr>
            <a:lvl5pPr marL="1464035" indent="0">
              <a:buNone/>
              <a:defRPr sz="1600"/>
            </a:lvl5pPr>
            <a:lvl6pPr marL="1830043" indent="0">
              <a:buNone/>
              <a:defRPr sz="1600"/>
            </a:lvl6pPr>
            <a:lvl7pPr marL="2196052" indent="0">
              <a:buNone/>
              <a:defRPr sz="1600"/>
            </a:lvl7pPr>
            <a:lvl8pPr marL="2562064" indent="0">
              <a:buNone/>
              <a:defRPr sz="1600"/>
            </a:lvl8pPr>
            <a:lvl9pPr marL="292807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635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191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898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010" indent="0" algn="ctr">
              <a:buNone/>
              <a:defRPr/>
            </a:lvl2pPr>
            <a:lvl3pPr marL="732017" indent="0" algn="ctr">
              <a:buNone/>
              <a:defRPr/>
            </a:lvl3pPr>
            <a:lvl4pPr marL="1098025" indent="0" algn="ctr">
              <a:buNone/>
              <a:defRPr/>
            </a:lvl4pPr>
            <a:lvl5pPr marL="1464035" indent="0" algn="ctr">
              <a:buNone/>
              <a:defRPr/>
            </a:lvl5pPr>
            <a:lvl6pPr marL="1830043" indent="0" algn="ctr">
              <a:buNone/>
              <a:defRPr/>
            </a:lvl6pPr>
            <a:lvl7pPr marL="2196052" indent="0" algn="ctr">
              <a:buNone/>
              <a:defRPr/>
            </a:lvl7pPr>
            <a:lvl8pPr marL="2562064" indent="0" algn="ctr">
              <a:buNone/>
              <a:defRPr/>
            </a:lvl8pPr>
            <a:lvl9pPr marL="29280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034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1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457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1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0035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187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/>
          <a:srcRect l="3246" t="4691" r="4425" b="4440"/>
          <a:stretch>
            <a:fillRect/>
          </a:stretch>
        </p:blipFill>
        <p:spPr bwMode="auto">
          <a:xfrm>
            <a:off x="88108" y="70356"/>
            <a:ext cx="525487" cy="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42108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8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4267970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672028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3112398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1513344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1735135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3162496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80407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720779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2139822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5645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3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74A8-0BC9-43C3-964E-A92C545A0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1647958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</p:spTree>
    <p:extLst>
      <p:ext uri="{BB962C8B-B14F-4D97-AF65-F5344CB8AC3E}">
        <p14:creationId xmlns:p14="http://schemas.microsoft.com/office/powerpoint/2010/main" val="2207971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73199" tIns="36600" rIns="73199" bIns="3660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A479-A784-4046-8C20-7246827276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50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549"/>
            <a:ext cx="2133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fld id="{11BC497D-D36C-4109-A0CA-C18B9A275285}" type="datetimeFigureOut">
              <a:rPr lang="en-US">
                <a:solidFill>
                  <a:prstClr val="black"/>
                </a:solidFill>
              </a:rPr>
              <a:pPr/>
              <a:t>6/19/2017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D400-0843-4D90-9A17-E98ECB7F4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06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2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549"/>
            <a:ext cx="2133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fld id="{74CEBA60-06F0-44F8-8220-D8C47A4A5B7F}" type="datetimeFigureOut">
              <a:rPr lang="en-US">
                <a:solidFill>
                  <a:prstClr val="black"/>
                </a:solidFill>
              </a:rPr>
              <a:pPr/>
              <a:t>6/19/2017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68A1-3899-4898-ADBC-4D179853A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14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7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010" indent="0" algn="ctr">
              <a:buNone/>
              <a:defRPr/>
            </a:lvl2pPr>
            <a:lvl3pPr marL="732017" indent="0" algn="ctr">
              <a:buNone/>
              <a:defRPr/>
            </a:lvl3pPr>
            <a:lvl4pPr marL="1098025" indent="0" algn="ctr">
              <a:buNone/>
              <a:defRPr/>
            </a:lvl4pPr>
            <a:lvl5pPr marL="1464035" indent="0" algn="ctr">
              <a:buNone/>
              <a:defRPr/>
            </a:lvl5pPr>
            <a:lvl6pPr marL="1830043" indent="0" algn="ctr">
              <a:buNone/>
              <a:defRPr/>
            </a:lvl6pPr>
            <a:lvl7pPr marL="2196052" indent="0" algn="ctr">
              <a:buNone/>
              <a:defRPr/>
            </a:lvl7pPr>
            <a:lvl8pPr marL="2562064" indent="0" algn="ctr">
              <a:buNone/>
              <a:defRPr/>
            </a:lvl8pPr>
            <a:lvl9pPr marL="29280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4882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7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060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7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461"/>
            <a:ext cx="7772400" cy="102155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010" indent="0">
              <a:buNone/>
              <a:defRPr sz="1400"/>
            </a:lvl2pPr>
            <a:lvl3pPr marL="732017" indent="0">
              <a:buNone/>
              <a:defRPr sz="1300"/>
            </a:lvl3pPr>
            <a:lvl4pPr marL="1098025" indent="0">
              <a:buNone/>
              <a:defRPr sz="1100"/>
            </a:lvl4pPr>
            <a:lvl5pPr marL="1464035" indent="0">
              <a:buNone/>
              <a:defRPr sz="1100"/>
            </a:lvl5pPr>
            <a:lvl6pPr marL="1830043" indent="0">
              <a:buNone/>
              <a:defRPr sz="1100"/>
            </a:lvl6pPr>
            <a:lvl7pPr marL="2196052" indent="0">
              <a:buNone/>
              <a:defRPr sz="1100"/>
            </a:lvl7pPr>
            <a:lvl8pPr marL="2562064" indent="0">
              <a:buNone/>
              <a:defRPr sz="1100"/>
            </a:lvl8pPr>
            <a:lvl9pPr marL="29280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0779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8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062037"/>
            <a:ext cx="3968750" cy="372903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21" y="1062037"/>
            <a:ext cx="3970337" cy="372903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9618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10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901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50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161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5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7670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8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09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8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66010" indent="0">
              <a:buNone/>
              <a:defRPr sz="2200"/>
            </a:lvl2pPr>
            <a:lvl3pPr marL="732017" indent="0">
              <a:buNone/>
              <a:defRPr sz="1900"/>
            </a:lvl3pPr>
            <a:lvl4pPr marL="1098025" indent="0">
              <a:buNone/>
              <a:defRPr sz="1600"/>
            </a:lvl4pPr>
            <a:lvl5pPr marL="1464035" indent="0">
              <a:buNone/>
              <a:defRPr sz="1600"/>
            </a:lvl5pPr>
            <a:lvl6pPr marL="1830043" indent="0">
              <a:buNone/>
              <a:defRPr sz="1600"/>
            </a:lvl6pPr>
            <a:lvl7pPr marL="2196052" indent="0">
              <a:buNone/>
              <a:defRPr sz="1600"/>
            </a:lvl7pPr>
            <a:lvl8pPr marL="2562064" indent="0">
              <a:buNone/>
              <a:defRPr sz="1600"/>
            </a:lvl8pPr>
            <a:lvl9pPr marL="292807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0036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7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7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5900" y="228603"/>
            <a:ext cx="8686800" cy="213122"/>
            <a:chOff x="0" y="272970"/>
            <a:chExt cx="9144000" cy="470059"/>
          </a:xfrm>
        </p:grpSpPr>
        <p:sp>
          <p:nvSpPr>
            <p:cNvPr id="7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60" cy="9144000"/>
              <a:chOff x="11119" y="9"/>
              <a:chExt cx="889298" cy="685800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716594" y="9"/>
                <a:ext cx="183823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1119" y="9"/>
                <a:ext cx="18382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6" y="9"/>
                <a:ext cx="322927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3" y="95264"/>
            <a:ext cx="608013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38167"/>
            <a:ext cx="2025650" cy="425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167" y="538167"/>
            <a:ext cx="5926137" cy="425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575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72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38162"/>
            <a:ext cx="8077200" cy="5203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062037"/>
            <a:ext cx="8091487" cy="3729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00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>
            <a:grpSpLocks/>
          </p:cNvGrpSpPr>
          <p:nvPr/>
        </p:nvGrpSpPr>
        <p:grpSpPr bwMode="auto">
          <a:xfrm>
            <a:off x="-23812" y="4909185"/>
            <a:ext cx="9174163" cy="238602"/>
            <a:chOff x="-15" y="4124"/>
            <a:chExt cx="5779" cy="200"/>
          </a:xfrm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4124"/>
              <a:ext cx="57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-13" y="4128"/>
              <a:ext cx="5773" cy="1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84901" tIns="42450" rIns="84901" bIns="42450" anchor="ctr"/>
            <a:lstStyle>
              <a:lvl1pPr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688975" indent="-2635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062038" indent="-214313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485900" indent="-2127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1909763" indent="-211138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3669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8241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2813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7385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4914900"/>
            <a:ext cx="1219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81561" tIns="40779" rIns="81561" bIns="40779"/>
          <a:lstStyle>
            <a:lvl1pPr defTabSz="84772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772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772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772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772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  <a:latin typeface="Arial Narrow" pitchFamily="34" charset="0"/>
              </a:rPr>
              <a:t>Page  </a:t>
            </a:r>
            <a:fld id="{F02B71A6-0497-40C0-AC98-97A05A3BEF22}" type="slidenum">
              <a:rPr lang="en-US" sz="900" b="1" smtClean="0">
                <a:solidFill>
                  <a:prstClr val="white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1524000" y="4914900"/>
            <a:ext cx="7620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81561" tIns="40779" rIns="81561" bIns="40779"/>
          <a:lstStyle>
            <a:lvl1pPr algn="l" defTabSz="847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88975" indent="-263525" algn="l" defTabSz="847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62038" indent="-214313" algn="l" defTabSz="8477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85900" indent="-212725" algn="l" defTabSz="8477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09763" indent="-211138" algn="l" defTabSz="8477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66963" indent="-211138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24163" indent="-211138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81363" indent="-211138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38563" indent="-211138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 Copyright 7-Eleven, Inc.  –  Confidential and Proprietary</a:t>
            </a:r>
          </a:p>
        </p:txBody>
      </p:sp>
      <p:grpSp>
        <p:nvGrpSpPr>
          <p:cNvPr id="9" name="Rectangle 9"/>
          <p:cNvGrpSpPr>
            <a:grpSpLocks/>
          </p:cNvGrpSpPr>
          <p:nvPr/>
        </p:nvGrpSpPr>
        <p:grpSpPr bwMode="auto">
          <a:xfrm>
            <a:off x="-6350" y="-4279"/>
            <a:ext cx="9156700" cy="868681"/>
            <a:chOff x="-4" y="-4"/>
            <a:chExt cx="5768" cy="730"/>
          </a:xfrm>
        </p:grpSpPr>
        <p:pic>
          <p:nvPicPr>
            <p:cNvPr id="10" name="Rectangl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76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84901" tIns="42450" rIns="84901" bIns="42450" anchor="ctr"/>
            <a:lstStyle>
              <a:lvl1pPr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688975" indent="-2635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062038" indent="-214313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485900" indent="-2127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1909763" indent="-211138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3669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8241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2813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7385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 descr="711_logo_01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66" y="114775"/>
            <a:ext cx="703384" cy="51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857750"/>
            <a:ext cx="9144000" cy="571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61" tIns="40779" rIns="81561" bIns="40779" anchor="ctr"/>
          <a:lstStyle>
            <a:lvl1pPr defTabSz="846138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6138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6138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6138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6138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Rectangle 13"/>
          <p:cNvGrpSpPr>
            <a:grpSpLocks/>
          </p:cNvGrpSpPr>
          <p:nvPr/>
        </p:nvGrpSpPr>
        <p:grpSpPr bwMode="auto">
          <a:xfrm>
            <a:off x="0" y="0"/>
            <a:ext cx="9156700" cy="868680"/>
            <a:chOff x="-4" y="-4"/>
            <a:chExt cx="5768" cy="730"/>
          </a:xfrm>
        </p:grpSpPr>
        <p:pic>
          <p:nvPicPr>
            <p:cNvPr id="15" name="Rectangl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76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84901" tIns="42450" rIns="84901" bIns="42450" anchor="ctr"/>
            <a:lstStyle>
              <a:lvl1pPr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688975" indent="-2635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062038" indent="-214313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485900" indent="-2127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1909763" indent="-211138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3669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8241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2813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7385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 descr="711_logo_01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570" y="147634"/>
            <a:ext cx="600559" cy="51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6" name="Text Placeholder 2"/>
          <p:cNvSpPr>
            <a:spLocks noGrp="1"/>
          </p:cNvSpPr>
          <p:nvPr>
            <p:ph type="subTitle" idx="1"/>
          </p:nvPr>
        </p:nvSpPr>
        <p:spPr>
          <a:xfrm>
            <a:off x="1373188" y="2914650"/>
            <a:ext cx="6400800" cy="131445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275" name="Title Placeholder 1"/>
          <p:cNvSpPr>
            <a:spLocks noGrp="1"/>
          </p:cNvSpPr>
          <p:nvPr>
            <p:ph type="ctrTitle"/>
          </p:nvPr>
        </p:nvSpPr>
        <p:spPr>
          <a:xfrm>
            <a:off x="685800" y="1598772"/>
            <a:ext cx="7772400" cy="1101566"/>
          </a:xfrm>
        </p:spPr>
        <p:txBody>
          <a:bodyPr/>
          <a:lstStyle>
            <a:lvl1pPr algn="ctr"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362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48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01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66214"/>
            <a:ext cx="7772400" cy="1225868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16046"/>
            <a:ext cx="7772400" cy="135016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75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6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59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51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43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35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64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34445"/>
            <a:ext cx="4038600" cy="4279107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5"/>
            <a:ext cx="4038600" cy="4279107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529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34441"/>
            <a:ext cx="4040188" cy="57578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194" indent="0">
              <a:buNone/>
              <a:defRPr sz="1900" b="1"/>
            </a:lvl2pPr>
            <a:lvl3pPr marL="878388" indent="0">
              <a:buNone/>
              <a:defRPr sz="1700" b="1"/>
            </a:lvl3pPr>
            <a:lvl4pPr marL="1317583" indent="0">
              <a:buNone/>
              <a:defRPr sz="1500" b="1"/>
            </a:lvl4pPr>
            <a:lvl5pPr marL="1756776" indent="0">
              <a:buNone/>
              <a:defRPr sz="1500" b="1"/>
            </a:lvl5pPr>
            <a:lvl6pPr marL="2195972" indent="0">
              <a:buNone/>
              <a:defRPr sz="1500" b="1"/>
            </a:lvl6pPr>
            <a:lvl7pPr marL="2635166" indent="0">
              <a:buNone/>
              <a:defRPr sz="1500" b="1"/>
            </a:lvl7pPr>
            <a:lvl8pPr marL="3074361" indent="0">
              <a:buNone/>
              <a:defRPr sz="1500" b="1"/>
            </a:lvl8pPr>
            <a:lvl9pPr marL="35135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10225"/>
            <a:ext cx="4040188" cy="35561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67" y="1234441"/>
            <a:ext cx="4041775" cy="57578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194" indent="0">
              <a:buNone/>
              <a:defRPr sz="1900" b="1"/>
            </a:lvl2pPr>
            <a:lvl3pPr marL="878388" indent="0">
              <a:buNone/>
              <a:defRPr sz="1700" b="1"/>
            </a:lvl3pPr>
            <a:lvl4pPr marL="1317583" indent="0">
              <a:buNone/>
              <a:defRPr sz="1500" b="1"/>
            </a:lvl4pPr>
            <a:lvl5pPr marL="1756776" indent="0">
              <a:buNone/>
              <a:defRPr sz="1500" b="1"/>
            </a:lvl5pPr>
            <a:lvl6pPr marL="2195972" indent="0">
              <a:buNone/>
              <a:defRPr sz="1500" b="1"/>
            </a:lvl6pPr>
            <a:lvl7pPr marL="2635166" indent="0">
              <a:buNone/>
              <a:defRPr sz="1500" b="1"/>
            </a:lvl7pPr>
            <a:lvl8pPr marL="3074361" indent="0">
              <a:buNone/>
              <a:defRPr sz="1500" b="1"/>
            </a:lvl8pPr>
            <a:lvl9pPr marL="35135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67" y="1810225"/>
            <a:ext cx="4041775" cy="35561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77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4872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1399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422"/>
            <a:ext cx="2971800" cy="685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08437"/>
            <a:ext cx="5120640" cy="36921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1610"/>
            <a:ext cx="2971800" cy="2948940"/>
          </a:xfrm>
        </p:spPr>
        <p:txBody>
          <a:bodyPr/>
          <a:lstStyle>
            <a:lvl1pPr marL="0" indent="0">
              <a:buNone/>
              <a:defRPr sz="1300"/>
            </a:lvl1pPr>
            <a:lvl2pPr marL="439210" indent="0">
              <a:buNone/>
              <a:defRPr sz="1200"/>
            </a:lvl2pPr>
            <a:lvl3pPr marL="878421" indent="0">
              <a:buNone/>
              <a:defRPr sz="1000"/>
            </a:lvl3pPr>
            <a:lvl4pPr marL="1317631" indent="0">
              <a:buNone/>
              <a:defRPr sz="900"/>
            </a:lvl4pPr>
            <a:lvl5pPr marL="1756841" indent="0">
              <a:buNone/>
              <a:defRPr sz="900"/>
            </a:lvl5pPr>
            <a:lvl6pPr marL="2196052" indent="0">
              <a:buNone/>
              <a:defRPr sz="900"/>
            </a:lvl6pPr>
            <a:lvl7pPr marL="2635262" indent="0">
              <a:buNone/>
              <a:defRPr sz="900"/>
            </a:lvl7pPr>
            <a:lvl8pPr marL="3074473" indent="0">
              <a:buNone/>
              <a:defRPr sz="900"/>
            </a:lvl8pPr>
            <a:lvl9pPr marL="35136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552"/>
            <a:ext cx="2133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E03A04-EA3A-46DE-9670-880EB5BC7E85}" type="datetimeFigureOut">
              <a:rPr lang="en-US" sz="160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6/19/2017</a:t>
            </a:fld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552"/>
            <a:ext cx="2895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552"/>
            <a:ext cx="2133600" cy="273844"/>
          </a:xfrm>
          <a:prstGeom prst="rect">
            <a:avLst/>
          </a:prstGeom>
        </p:spPr>
        <p:txBody>
          <a:bodyPr lIns="73199" tIns="36600" rIns="73199" bIns="366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1AA247B-817F-45D0-8FA5-6228643C94C7}" type="slidenum">
              <a:rPr lang="en-US" sz="160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2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010" indent="0" algn="ctr">
              <a:buNone/>
              <a:defRPr/>
            </a:lvl2pPr>
            <a:lvl3pPr marL="732017" indent="0" algn="ctr">
              <a:buNone/>
              <a:defRPr/>
            </a:lvl3pPr>
            <a:lvl4pPr marL="1098025" indent="0" algn="ctr">
              <a:buNone/>
              <a:defRPr/>
            </a:lvl4pPr>
            <a:lvl5pPr marL="1464035" indent="0" algn="ctr">
              <a:buNone/>
              <a:defRPr/>
            </a:lvl5pPr>
            <a:lvl6pPr marL="1830043" indent="0" algn="ctr">
              <a:buNone/>
              <a:defRPr/>
            </a:lvl6pPr>
            <a:lvl7pPr marL="2196052" indent="0" algn="ctr">
              <a:buNone/>
              <a:defRPr/>
            </a:lvl7pPr>
            <a:lvl8pPr marL="2562064" indent="0" algn="ctr">
              <a:buNone/>
              <a:defRPr/>
            </a:lvl8pPr>
            <a:lvl9pPr marL="29280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90068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363" y="152417"/>
            <a:ext cx="7239000" cy="443581"/>
          </a:xfrm>
        </p:spPr>
        <p:txBody>
          <a:bodyPr/>
          <a:lstStyle>
            <a:lvl1pPr>
              <a:defRPr sz="2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78845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761"/>
            <a:ext cx="7772400" cy="102155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010" indent="0">
              <a:buNone/>
              <a:defRPr sz="1400"/>
            </a:lvl2pPr>
            <a:lvl3pPr marL="732017" indent="0">
              <a:buNone/>
              <a:defRPr sz="1300"/>
            </a:lvl3pPr>
            <a:lvl4pPr marL="1098025" indent="0">
              <a:buNone/>
              <a:defRPr sz="1100"/>
            </a:lvl4pPr>
            <a:lvl5pPr marL="1464035" indent="0">
              <a:buNone/>
              <a:defRPr sz="1100"/>
            </a:lvl5pPr>
            <a:lvl6pPr marL="1830043" indent="0">
              <a:buNone/>
              <a:defRPr sz="1100"/>
            </a:lvl6pPr>
            <a:lvl7pPr marL="2196052" indent="0">
              <a:buNone/>
              <a:defRPr sz="1100"/>
            </a:lvl7pPr>
            <a:lvl8pPr marL="2562064" indent="0">
              <a:buNone/>
              <a:defRPr sz="1100"/>
            </a:lvl8pPr>
            <a:lvl9pPr marL="292807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60354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625" y="1076336"/>
            <a:ext cx="3702050" cy="346471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7" y="1076336"/>
            <a:ext cx="3703638" cy="346471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5370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66010" indent="0">
              <a:buNone/>
              <a:defRPr sz="2200"/>
            </a:lvl2pPr>
            <a:lvl3pPr marL="732017" indent="0">
              <a:buNone/>
              <a:defRPr sz="1900"/>
            </a:lvl3pPr>
            <a:lvl4pPr marL="1098025" indent="0">
              <a:buNone/>
              <a:defRPr sz="1600"/>
            </a:lvl4pPr>
            <a:lvl5pPr marL="1464035" indent="0">
              <a:buNone/>
              <a:defRPr sz="1600"/>
            </a:lvl5pPr>
            <a:lvl6pPr marL="1830043" indent="0">
              <a:buNone/>
              <a:defRPr sz="1600"/>
            </a:lvl6pPr>
            <a:lvl7pPr marL="2196052" indent="0">
              <a:buNone/>
              <a:defRPr sz="1600"/>
            </a:lvl7pPr>
            <a:lvl8pPr marL="2562064" indent="0">
              <a:buNone/>
              <a:defRPr sz="1600"/>
            </a:lvl8pPr>
            <a:lvl9pPr marL="292807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 Plan:  7/9 - 9/2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234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010" indent="0">
              <a:buNone/>
              <a:defRPr sz="1600" b="1"/>
            </a:lvl2pPr>
            <a:lvl3pPr marL="732017" indent="0">
              <a:buNone/>
              <a:defRPr sz="1400" b="1"/>
            </a:lvl3pPr>
            <a:lvl4pPr marL="1098025" indent="0">
              <a:buNone/>
              <a:defRPr sz="1300" b="1"/>
            </a:lvl4pPr>
            <a:lvl5pPr marL="1464035" indent="0">
              <a:buNone/>
              <a:defRPr sz="1300" b="1"/>
            </a:lvl5pPr>
            <a:lvl6pPr marL="1830043" indent="0">
              <a:buNone/>
              <a:defRPr sz="1300" b="1"/>
            </a:lvl6pPr>
            <a:lvl7pPr marL="2196052" indent="0">
              <a:buNone/>
              <a:defRPr sz="1300" b="1"/>
            </a:lvl7pPr>
            <a:lvl8pPr marL="2562064" indent="0">
              <a:buNone/>
              <a:defRPr sz="1300" b="1"/>
            </a:lvl8pPr>
            <a:lvl9pPr marL="292807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2960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0708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35840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787"/>
            <a:ext cx="3008313" cy="871538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70758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7" y="3600451"/>
            <a:ext cx="5486400" cy="425054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7" y="459581"/>
            <a:ext cx="5486400" cy="3086100"/>
          </a:xfrm>
        </p:spPr>
        <p:txBody>
          <a:bodyPr lIns="73199" tIns="36600" rIns="73199" bIns="36600"/>
          <a:lstStyle>
            <a:lvl1pPr marL="0" indent="0">
              <a:buNone/>
              <a:defRPr sz="2600"/>
            </a:lvl1pPr>
            <a:lvl2pPr marL="366010" indent="0">
              <a:buNone/>
              <a:defRPr sz="2200"/>
            </a:lvl2pPr>
            <a:lvl3pPr marL="732017" indent="0">
              <a:buNone/>
              <a:defRPr sz="1900"/>
            </a:lvl3pPr>
            <a:lvl4pPr marL="1098025" indent="0">
              <a:buNone/>
              <a:defRPr sz="1600"/>
            </a:lvl4pPr>
            <a:lvl5pPr marL="1464035" indent="0">
              <a:buNone/>
              <a:defRPr sz="1600"/>
            </a:lvl5pPr>
            <a:lvl6pPr marL="1830043" indent="0">
              <a:buNone/>
              <a:defRPr sz="1600"/>
            </a:lvl6pPr>
            <a:lvl7pPr marL="2196052" indent="0">
              <a:buNone/>
              <a:defRPr sz="1600"/>
            </a:lvl7pPr>
            <a:lvl8pPr marL="2562064" indent="0">
              <a:buNone/>
              <a:defRPr sz="1600"/>
            </a:lvl8pPr>
            <a:lvl9pPr marL="292807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7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010" indent="0">
              <a:buNone/>
              <a:defRPr sz="1000"/>
            </a:lvl2pPr>
            <a:lvl3pPr marL="732017" indent="0">
              <a:buNone/>
              <a:defRPr sz="800"/>
            </a:lvl3pPr>
            <a:lvl4pPr marL="1098025" indent="0">
              <a:buNone/>
              <a:defRPr sz="700"/>
            </a:lvl4pPr>
            <a:lvl5pPr marL="1464035" indent="0">
              <a:buNone/>
              <a:defRPr sz="700"/>
            </a:lvl5pPr>
            <a:lvl6pPr marL="1830043" indent="0">
              <a:buNone/>
              <a:defRPr sz="700"/>
            </a:lvl6pPr>
            <a:lvl7pPr marL="2196052" indent="0">
              <a:buNone/>
              <a:defRPr sz="700"/>
            </a:lvl7pPr>
            <a:lvl8pPr marL="2562064" indent="0">
              <a:buNone/>
              <a:defRPr sz="700"/>
            </a:lvl8pPr>
            <a:lvl9pPr marL="292807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55120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08890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72" y="608410"/>
            <a:ext cx="1920875" cy="393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3462" y="608410"/>
            <a:ext cx="5614988" cy="393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24697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33643" y="608410"/>
            <a:ext cx="7688263" cy="427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3625" y="1076358"/>
            <a:ext cx="3702050" cy="1675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7" y="1076358"/>
            <a:ext cx="3703638" cy="1675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3625" y="2865836"/>
            <a:ext cx="3702050" cy="1675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7" y="2865836"/>
            <a:ext cx="3703638" cy="1675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69139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" t="4691" r="4425" b="4440"/>
          <a:stretch>
            <a:fillRect/>
          </a:stretch>
        </p:blipFill>
        <p:spPr bwMode="auto">
          <a:xfrm>
            <a:off x="87313" y="70262"/>
            <a:ext cx="527050" cy="3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97170F-8F01-4EAC-901B-0A644E1A1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493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2190B97-7C21-4188-AE34-7E4E152C8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3199" tIns="36600" rIns="73199" bIns="366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549"/>
            <a:ext cx="2133600" cy="273844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549"/>
            <a:ext cx="2895600" cy="273844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549"/>
            <a:ext cx="2133600" cy="273844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5A92-53D3-48F4-88CD-FC05EEA0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0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ctr" defTabSz="732017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507" indent="-274507" algn="l" defTabSz="732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764" indent="-228752" algn="l" defTabSz="732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22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031" indent="-183003" algn="l" defTabSz="73201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38" indent="-183003" algn="l" defTabSz="73201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3049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905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506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076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Y-9088-1-RND1Rev_Snacks_PPT_Content_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34AE73D-6AB1-4D6B-AAA7-669030BAD4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EFAFFFB-1E76-4A4C-A922-EFA5F516D8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817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77" r:id="rId1"/>
    <p:sldLayoutId id="2147487378" r:id="rId2"/>
    <p:sldLayoutId id="2147487379" r:id="rId3"/>
    <p:sldLayoutId id="2147487380" r:id="rId4"/>
    <p:sldLayoutId id="2147487381" r:id="rId5"/>
    <p:sldLayoutId id="2147487382" r:id="rId6"/>
    <p:sldLayoutId id="2147487383" r:id="rId7"/>
    <p:sldLayoutId id="2147487384" r:id="rId8"/>
    <p:sldLayoutId id="2147487385" r:id="rId9"/>
    <p:sldLayoutId id="2147487386" r:id="rId10"/>
  </p:sldLayoutIdLst>
  <p:txStyles>
    <p:titleStyle>
      <a:lvl1pPr algn="ctr" defTabSz="342900" rtl="0" eaLnBrk="1" latinLnBrk="0" hangingPunct="1">
        <a:spcBef>
          <a:spcPct val="0"/>
        </a:spcBef>
        <a:buNone/>
        <a:defRPr sz="1800" b="0" i="0" kern="1200">
          <a:solidFill>
            <a:srgbClr val="000090"/>
          </a:solidFill>
          <a:latin typeface="Century Gothic"/>
          <a:ea typeface="+mj-ea"/>
          <a:cs typeface="Century Gothic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000090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90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009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00009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_v2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"/>
            <a:ext cx="9144000" cy="514189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438400" y="171450"/>
            <a:ext cx="6454140" cy="342900"/>
          </a:xfrm>
          <a:prstGeom prst="rect">
            <a:avLst/>
          </a:prstGeom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>
                <a:solidFill>
                  <a:srgbClr val="800000"/>
                </a:solidFill>
                <a:latin typeface="+mj-lt"/>
                <a:ea typeface="ヒラギノ角ゴ ProN W6" charset="0"/>
                <a:cs typeface="ヒラギノ角ゴ ProN W6" charset="0"/>
              </a:rPr>
              <a:t>PHASE 1</a:t>
            </a:r>
            <a:endParaRPr lang="en-US" dirty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4938741"/>
            <a:ext cx="1150938" cy="1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solidFill>
                  <a:srgbClr val="772100"/>
                </a:solidFill>
                <a:latin typeface="Arial"/>
                <a:cs typeface="Arial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AA81DBA-CC27-064E-9138-06BD778D32C8}" type="slidenum">
              <a:rPr lang="en-US" smtClean="0">
                <a:ea typeface="ＭＳ Ｐゴシック" charset="0"/>
                <a:sym typeface="Gill Sans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sym typeface="Gill Sans" charset="0"/>
            </a:endParaRPr>
          </a:p>
        </p:txBody>
      </p:sp>
      <p:sp>
        <p:nvSpPr>
          <p:cNvPr id="2053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8572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6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88" r:id="rId1"/>
    <p:sldLayoutId id="2147487389" r:id="rId2"/>
    <p:sldLayoutId id="2147487390" r:id="rId3"/>
    <p:sldLayoutId id="2147487391" r:id="rId4"/>
    <p:sldLayoutId id="2147487392" r:id="rId5"/>
    <p:sldLayoutId id="2147487393" r:id="rId6"/>
    <p:sldLayoutId id="2147487394" r:id="rId7"/>
    <p:sldLayoutId id="2147487395" r:id="rId8"/>
    <p:sldLayoutId id="2147487396" r:id="rId9"/>
    <p:sldLayoutId id="2147487397" r:id="rId10"/>
    <p:sldLayoutId id="2147487398" r:id="rId11"/>
    <p:sldLayoutId id="2147487399" r:id="rId12"/>
    <p:sldLayoutId id="2147487400" r:id="rId13"/>
    <p:sldLayoutId id="2147487401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1500" b="1" i="0" u="none" cap="all" smtClean="0">
          <a:solidFill>
            <a:srgbClr val="772100"/>
          </a:solidFill>
          <a:latin typeface="Arial"/>
          <a:ea typeface="ヒラギノ角ゴ ProN W6" charset="0"/>
          <a:cs typeface="Arial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 u="sng">
          <a:solidFill>
            <a:schemeClr val="tx1"/>
          </a:solidFill>
          <a:latin typeface="Gill Sans" pitchFamily="16" charset="0"/>
          <a:ea typeface="ＭＳ Ｐゴシック" pitchFamily="34" charset="-128"/>
          <a:cs typeface="Gill Sans" pitchFamily="-107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 u="sng">
          <a:solidFill>
            <a:schemeClr val="tx1"/>
          </a:solidFill>
          <a:latin typeface="Gill Sans" pitchFamily="16" charset="0"/>
          <a:ea typeface="ＭＳ Ｐゴシック" pitchFamily="34" charset="-128"/>
          <a:cs typeface="Gill Sans" pitchFamily="-107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 u="sng">
          <a:solidFill>
            <a:schemeClr val="tx1"/>
          </a:solidFill>
          <a:latin typeface="Gill Sans" pitchFamily="16" charset="0"/>
          <a:ea typeface="ＭＳ Ｐゴシック" pitchFamily="34" charset="-128"/>
          <a:cs typeface="Gill Sans" pitchFamily="-107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 u="sng">
          <a:solidFill>
            <a:schemeClr val="tx1"/>
          </a:solidFill>
          <a:latin typeface="Gill Sans" pitchFamily="16" charset="0"/>
          <a:ea typeface="ＭＳ Ｐゴシック" pitchFamily="34" charset="-128"/>
          <a:cs typeface="Gill Sans" pitchFamily="-107" charset="0"/>
        </a:defRPr>
      </a:lvl5pPr>
      <a:lvl6pPr marL="34226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latin typeface="Franklin Gothic Book" pitchFamily="68" charset="0"/>
        </a:defRPr>
      </a:lvl6pPr>
      <a:lvl7pPr marL="68453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latin typeface="Franklin Gothic Book" pitchFamily="68" charset="0"/>
        </a:defRPr>
      </a:lvl7pPr>
      <a:lvl8pPr marL="102681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latin typeface="Franklin Gothic Book" pitchFamily="68" charset="0"/>
        </a:defRPr>
      </a:lvl8pPr>
      <a:lvl9pPr marL="136907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latin typeface="Franklin Gothic Book" pitchFamily="68" charset="0"/>
        </a:defRPr>
      </a:lvl9pPr>
    </p:titleStyle>
    <p:bodyStyle>
      <a:lvl1pPr marL="213926" indent="-21392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Courier New" charset="0"/>
        <a:buChar char="o"/>
        <a:defRPr sz="1500" b="1" u="none">
          <a:solidFill>
            <a:srgbClr val="772100"/>
          </a:solidFill>
          <a:latin typeface="Arial"/>
          <a:ea typeface="ＭＳ Ｐゴシック" pitchFamily="34" charset="-128"/>
          <a:cs typeface="Arial"/>
        </a:defRPr>
      </a:lvl1pPr>
      <a:lvl2pPr marL="513405" indent="-171131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Courier New" charset="0"/>
        <a:buChar char="o"/>
        <a:defRPr>
          <a:solidFill>
            <a:srgbClr val="772100"/>
          </a:solidFill>
          <a:latin typeface="Arial"/>
          <a:ea typeface="ＭＳ Ｐゴシック" pitchFamily="34" charset="-128"/>
          <a:cs typeface="Arial"/>
        </a:defRPr>
      </a:lvl2pPr>
      <a:lvl3pPr marL="855669" indent="-171131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Courier New" charset="0"/>
        <a:buChar char="o"/>
        <a:defRPr sz="1200">
          <a:solidFill>
            <a:srgbClr val="772100"/>
          </a:solidFill>
          <a:latin typeface="Arial"/>
          <a:ea typeface="ＭＳ Ｐゴシック" pitchFamily="34" charset="-128"/>
          <a:cs typeface="Arial"/>
        </a:defRPr>
      </a:lvl3pPr>
      <a:lvl4pPr marL="1155155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Courier New" charset="0"/>
        <a:buChar char="o"/>
        <a:defRPr sz="1050">
          <a:solidFill>
            <a:srgbClr val="772100"/>
          </a:solidFill>
          <a:latin typeface="Arial"/>
          <a:ea typeface="ＭＳ Ｐゴシック" pitchFamily="34" charset="-128"/>
          <a:cs typeface="Arial"/>
        </a:defRPr>
      </a:lvl4pPr>
      <a:lvl5pPr marL="1497431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Courier New" charset="0"/>
        <a:buChar char="o"/>
        <a:defRPr sz="900">
          <a:solidFill>
            <a:srgbClr val="772100"/>
          </a:solidFill>
          <a:latin typeface="Arial"/>
          <a:ea typeface="ＭＳ Ｐゴシック" pitchFamily="34" charset="-128"/>
          <a:cs typeface="Arial"/>
        </a:defRPr>
      </a:lvl5pPr>
      <a:lvl6pPr marL="1839698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397473"/>
        </a:buClr>
        <a:buSzPct val="100000"/>
        <a:buFont typeface="Wingdings" pitchFamily="68" charset="2"/>
        <a:buChar char="Ø"/>
        <a:defRPr sz="1050">
          <a:solidFill>
            <a:srgbClr val="000099"/>
          </a:solidFill>
          <a:latin typeface="+mn-lt"/>
          <a:ea typeface="ＭＳ Ｐゴシック" pitchFamily="68" charset="-128"/>
        </a:defRPr>
      </a:lvl6pPr>
      <a:lvl7pPr marL="2181965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397473"/>
        </a:buClr>
        <a:buSzPct val="100000"/>
        <a:buFont typeface="Wingdings" pitchFamily="68" charset="2"/>
        <a:buChar char="Ø"/>
        <a:defRPr sz="1050">
          <a:solidFill>
            <a:srgbClr val="000099"/>
          </a:solidFill>
          <a:latin typeface="+mn-lt"/>
          <a:ea typeface="ＭＳ Ｐゴシック" pitchFamily="68" charset="-128"/>
        </a:defRPr>
      </a:lvl7pPr>
      <a:lvl8pPr marL="2524223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397473"/>
        </a:buClr>
        <a:buSzPct val="100000"/>
        <a:buFont typeface="Wingdings" pitchFamily="68" charset="2"/>
        <a:buChar char="Ø"/>
        <a:defRPr sz="1050">
          <a:solidFill>
            <a:srgbClr val="000099"/>
          </a:solidFill>
          <a:latin typeface="+mn-lt"/>
          <a:ea typeface="ＭＳ Ｐゴシック" pitchFamily="68" charset="-128"/>
        </a:defRPr>
      </a:lvl8pPr>
      <a:lvl9pPr marL="2866500" indent="-12834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397473"/>
        </a:buClr>
        <a:buSzPct val="100000"/>
        <a:buFont typeface="Wingdings" pitchFamily="68" charset="2"/>
        <a:buChar char="Ø"/>
        <a:defRPr sz="1050">
          <a:solidFill>
            <a:srgbClr val="000099"/>
          </a:solidFill>
          <a:latin typeface="+mn-lt"/>
          <a:ea typeface="ＭＳ Ｐゴシック" pitchFamily="68" charset="-128"/>
        </a:defRPr>
      </a:lvl9pPr>
    </p:bodyStyle>
    <p:otherStyle>
      <a:defPPr>
        <a:defRPr lang="en-US"/>
      </a:defPPr>
      <a:lvl1pPr marL="0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1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535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10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76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1341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3616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5883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8151" algn="l" defTabSz="3422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38163" y="5890"/>
            <a:ext cx="8077200" cy="5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50863" y="1062037"/>
            <a:ext cx="8091487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010400" y="4908042"/>
            <a:ext cx="2133600" cy="273844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5E56E-5A3C-4D9B-B7A4-5CBC723FAEE7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031" name="Group 11"/>
          <p:cNvGrpSpPr>
            <a:grpSpLocks/>
          </p:cNvGrpSpPr>
          <p:nvPr/>
        </p:nvGrpSpPr>
        <p:grpSpPr bwMode="auto">
          <a:xfrm>
            <a:off x="0" y="549967"/>
            <a:ext cx="9144000" cy="198836"/>
            <a:chOff x="0" y="272970"/>
            <a:chExt cx="9144000" cy="47005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716602" y="0"/>
                <a:ext cx="183827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1110" y="0"/>
                <a:ext cx="183827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4" y="0"/>
                <a:ext cx="322935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/>
            </p:spPr>
            <p:txBody>
              <a:bodyPr rot="10800000" vert="eaVert" anchor="ctr"/>
              <a:lstStyle/>
              <a:p>
                <a:pPr defTabSz="366010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5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  <p:sldLayoutId id="2147484944" r:id="rId12"/>
    <p:sldLayoutId id="2147484945" r:id="rId13"/>
    <p:sldLayoutId id="2147484946" r:id="rId14"/>
    <p:sldLayoutId id="2147484947" r:id="rId15"/>
    <p:sldLayoutId id="2147484948" r:id="rId16"/>
    <p:sldLayoutId id="2147484949" r:id="rId17"/>
    <p:sldLayoutId id="2147484950" r:id="rId18"/>
    <p:sldLayoutId id="2147484951" r:id="rId19"/>
    <p:sldLayoutId id="2147484952" r:id="rId20"/>
    <p:sldLayoutId id="2147484953" r:id="rId21"/>
    <p:sldLayoutId id="2147484954" r:id="rId22"/>
    <p:sldLayoutId id="2147484955" r:id="rId23"/>
    <p:sldLayoutId id="2147484956" r:id="rId24"/>
  </p:sldLayoutIdLst>
  <p:transition>
    <p:fade/>
  </p:transition>
  <p:hf hdr="0" ftr="0" dt="0"/>
  <p:txStyles>
    <p:titleStyle>
      <a:lvl1pPr algn="l" rtl="0" eaLnBrk="0" fontAlgn="base" hangingPunct="0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  <a:lvl2pPr algn="l" rtl="0" eaLnBrk="0" fontAlgn="base" hangingPunct="0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2pPr>
      <a:lvl3pPr algn="l" rtl="0" eaLnBrk="0" fontAlgn="base" hangingPunct="0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3pPr>
      <a:lvl4pPr algn="l" rtl="0" eaLnBrk="0" fontAlgn="base" hangingPunct="0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4pPr>
      <a:lvl5pPr algn="l" rtl="0" eaLnBrk="0" fontAlgn="base" hangingPunct="0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5pPr>
      <a:lvl6pPr marL="36601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entury Schoolbook" pitchFamily="18" charset="0"/>
          <a:ea typeface="ＭＳ Ｐゴシック" charset="-128"/>
        </a:defRPr>
      </a:lvl6pPr>
      <a:lvl7pPr marL="73201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entury Schoolbook" pitchFamily="18" charset="0"/>
          <a:ea typeface="ＭＳ Ｐゴシック" charset="-128"/>
        </a:defRPr>
      </a:lvl7pPr>
      <a:lvl8pPr marL="109802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entury Schoolbook" pitchFamily="18" charset="0"/>
          <a:ea typeface="ＭＳ Ｐゴシック" charset="-128"/>
        </a:defRPr>
      </a:lvl8pPr>
      <a:lvl9pPr marL="146403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entury Schoolbook" pitchFamily="18" charset="0"/>
          <a:ea typeface="ＭＳ Ｐゴシック" charset="-128"/>
        </a:defRPr>
      </a:lvl9pPr>
    </p:titleStyle>
    <p:bodyStyle>
      <a:lvl1pPr marL="218587" indent="-218587" algn="l" rtl="0" eaLnBrk="0" fontAlgn="base" hangingPunct="0">
        <a:spcBef>
          <a:spcPts val="481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16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  <a:lvl2pPr marL="512157" indent="-218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3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2pPr>
      <a:lvl3pPr marL="732017" indent="-146149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3pPr>
      <a:lvl4pPr marL="950607" indent="-146149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4pPr>
      <a:lvl5pPr marL="1170465" indent="-146149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5pPr>
      <a:lvl6pPr marL="1536476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</a:defRPr>
      </a:lvl6pPr>
      <a:lvl7pPr marL="1902482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</a:defRPr>
      </a:lvl7pPr>
      <a:lvl8pPr marL="2268490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</a:defRPr>
      </a:lvl8pPr>
      <a:lvl9pPr marL="2634499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31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706" tIns="36854" rIns="73706" bIns="368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71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706" tIns="36854" rIns="73706" bIns="36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5263" y="123827"/>
            <a:ext cx="8764587" cy="4905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199" tIns="36600" rIns="73199" bIns="366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77186" name="Object 7"/>
          <p:cNvGraphicFramePr>
            <a:graphicFrameLocks noChangeAspect="1"/>
          </p:cNvGraphicFramePr>
          <p:nvPr/>
        </p:nvGraphicFramePr>
        <p:xfrm>
          <a:off x="4341813" y="57150"/>
          <a:ext cx="4556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3" name="Document" r:id="rId16" imgW="457920" imgH="464760" progId="Word.Document.8">
                  <p:embed/>
                </p:oleObj>
              </mc:Choice>
              <mc:Fallback>
                <p:oleObj name="Document" r:id="rId16" imgW="457920" imgH="464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57150"/>
                        <a:ext cx="45561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4" name="Line 10"/>
          <p:cNvSpPr>
            <a:spLocks noChangeShapeType="1"/>
          </p:cNvSpPr>
          <p:nvPr/>
        </p:nvSpPr>
        <p:spPr bwMode="auto">
          <a:xfrm>
            <a:off x="938213" y="667941"/>
            <a:ext cx="73025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99" tIns="36600" rIns="73199" bIns="366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75" name="Slide Number Placeholder 3"/>
          <p:cNvSpPr txBox="1">
            <a:spLocks noGrp="1"/>
          </p:cNvSpPr>
          <p:nvPr/>
        </p:nvSpPr>
        <p:spPr bwMode="auto">
          <a:xfrm>
            <a:off x="7696200" y="4836319"/>
            <a:ext cx="1219200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3199" tIns="36600" rIns="73199" bIns="3660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DB7A99-ED4A-4C70-9CA8-4948EC9100B1}" type="slidenum">
              <a:rPr lang="en-US" sz="800" b="1">
                <a:solidFill>
                  <a:srgbClr val="080808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2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  <p:sldLayoutId id="214748524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5pPr>
      <a:lvl6pPr marL="366010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6pPr>
      <a:lvl7pPr marL="732017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7pPr>
      <a:lvl8pPr marL="1098025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8pPr>
      <a:lvl9pPr marL="1464035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Optimum" charset="0"/>
        </a:defRPr>
      </a:lvl9pPr>
    </p:titleStyle>
    <p:bodyStyle>
      <a:lvl1pPr marL="274507" indent="-274507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79000"/>
        <a:buFont typeface="Wingdings" pitchFamily="2" charset="2"/>
        <a:buChar char="w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4764" indent="-228752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2pPr>
      <a:lvl3pPr marL="915022" indent="-183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1100">
          <a:solidFill>
            <a:schemeClr val="tx1"/>
          </a:solidFill>
          <a:latin typeface="+mn-lt"/>
        </a:defRPr>
      </a:lvl3pPr>
      <a:lvl4pPr marL="1281031" indent="-18300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9000"/>
        <a:buFont typeface="Wingdings" pitchFamily="2" charset="2"/>
        <a:buChar char="­"/>
        <a:defRPr sz="1000">
          <a:solidFill>
            <a:schemeClr val="tx1"/>
          </a:solidFill>
          <a:latin typeface="+mn-lt"/>
        </a:defRPr>
      </a:lvl4pPr>
      <a:lvl5pPr marL="1647038" indent="-18300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2013049" indent="-18300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2379054" indent="-18300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2745064" indent="-18300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3111076" indent="-18300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6" y="628650"/>
            <a:ext cx="8903494" cy="4229100"/>
          </a:xfrm>
          <a:prstGeom prst="rect">
            <a:avLst/>
          </a:prstGeom>
        </p:spPr>
        <p:txBody>
          <a:bodyPr vert="horz" lIns="73199" tIns="36600" rIns="73199" bIns="366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1/3 – 2/25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8"/>
          <a:srcRect l="3246" t="4691" r="4425" b="4440"/>
          <a:stretch>
            <a:fillRect/>
          </a:stretch>
        </p:blipFill>
        <p:spPr bwMode="auto">
          <a:xfrm>
            <a:off x="88108" y="70356"/>
            <a:ext cx="525487" cy="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4972050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endParaRPr lang="en-US" sz="6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9" r:id="rId1"/>
    <p:sldLayoutId id="2147485280" r:id="rId2"/>
    <p:sldLayoutId id="2147485281" r:id="rId3"/>
    <p:sldLayoutId id="2147485282" r:id="rId4"/>
    <p:sldLayoutId id="2147485283" r:id="rId5"/>
    <p:sldLayoutId id="2147485284" r:id="rId6"/>
    <p:sldLayoutId id="2147485285" r:id="rId7"/>
    <p:sldLayoutId id="2147485286" r:id="rId8"/>
    <p:sldLayoutId id="2147485287" r:id="rId9"/>
    <p:sldLayoutId id="2147485288" r:id="rId10"/>
    <p:sldLayoutId id="2147485289" r:id="rId11"/>
    <p:sldLayoutId id="2147485290" r:id="rId12"/>
    <p:sldLayoutId id="2147485292" r:id="rId13"/>
    <p:sldLayoutId id="2147485293" r:id="rId14"/>
    <p:sldLayoutId id="2147485294" r:id="rId15"/>
    <p:sldLayoutId id="2147485295" r:id="rId16"/>
  </p:sldLayoutIdLst>
  <p:hf hdr="0" dt="0"/>
  <p:txStyles>
    <p:titleStyle>
      <a:lvl1pPr algn="r" defTabSz="73201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74507" indent="-274507" algn="l" defTabSz="732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94764" indent="-228752" algn="l" defTabSz="732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5022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281031" indent="-183003" algn="l" defTabSz="73201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647038" indent="-183003" algn="l" defTabSz="73201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013049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905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506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076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2F2F2"/>
            </a:gs>
            <a:gs pos="50000">
              <a:srgbClr val="D9D9D9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21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think-cell Slide" r:id="rId17" imgW="381" imgH="381" progId="TCLayout.ActiveDocument.1">
                  <p:embed/>
                </p:oleObj>
              </mc:Choice>
              <mc:Fallback>
                <p:oleObj name="think-cell Slide" r:id="rId17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21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90488" y="534592"/>
            <a:ext cx="328612" cy="9882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00" y="182166"/>
            <a:ext cx="8686800" cy="48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99" tIns="36600" rIns="73199" bIns="366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700" name="Title Placeholder 21"/>
          <p:cNvSpPr>
            <a:spLocks noGrp="1"/>
          </p:cNvSpPr>
          <p:nvPr>
            <p:ph type="title"/>
          </p:nvPr>
        </p:nvSpPr>
        <p:spPr bwMode="auto">
          <a:xfrm>
            <a:off x="538163" y="538162"/>
            <a:ext cx="8077200" cy="5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50863" y="1062037"/>
            <a:ext cx="8091487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010400" y="4908042"/>
            <a:ext cx="2133600" cy="273844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>
              <a:defRPr sz="800" b="0" i="0">
                <a:solidFill>
                  <a:srgbClr val="000000">
                    <a:tint val="75000"/>
                  </a:srgb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fld id="{FBE00722-2DB3-4739-8977-720D1E65008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5900" y="429817"/>
            <a:ext cx="8686800" cy="213122"/>
            <a:chOff x="0" y="272970"/>
            <a:chExt cx="9144000" cy="47005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2059" name="Rectangle 18"/>
              <p:cNvSpPr>
                <a:spLocks noChangeArrowheads="1"/>
              </p:cNvSpPr>
              <p:nvPr/>
            </p:nvSpPr>
            <p:spPr bwMode="auto">
              <a:xfrm>
                <a:off x="716607" y="0"/>
                <a:ext cx="183824" cy="6858000"/>
              </a:xfrm>
              <a:prstGeom prst="rect">
                <a:avLst/>
              </a:prstGeom>
              <a:solidFill>
                <a:srgbClr val="ED1C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Rectangle 19"/>
              <p:cNvSpPr>
                <a:spLocks noChangeArrowheads="1"/>
              </p:cNvSpPr>
              <p:nvPr/>
            </p:nvSpPr>
            <p:spPr bwMode="auto">
              <a:xfrm>
                <a:off x="11114" y="0"/>
                <a:ext cx="183824" cy="6858000"/>
              </a:xfrm>
              <a:prstGeom prst="rect">
                <a:avLst/>
              </a:prstGeom>
              <a:solidFill>
                <a:srgbClr val="F5822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2" y="0"/>
                <a:ext cx="322939" cy="6858000"/>
              </a:xfrm>
              <a:prstGeom prst="rect">
                <a:avLst/>
              </a:prstGeom>
              <a:solidFill>
                <a:srgbClr val="0081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36601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9704" name="Picture 1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1600" y="171467"/>
            <a:ext cx="736600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4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511" r:id="rId2"/>
    <p:sldLayoutId id="2147485512" r:id="rId3"/>
    <p:sldLayoutId id="2147485513" r:id="rId4"/>
    <p:sldLayoutId id="2147485514" r:id="rId5"/>
    <p:sldLayoutId id="2147485515" r:id="rId6"/>
    <p:sldLayoutId id="2147485516" r:id="rId7"/>
    <p:sldLayoutId id="2147485517" r:id="rId8"/>
    <p:sldLayoutId id="2147485518" r:id="rId9"/>
    <p:sldLayoutId id="2147485519" r:id="rId10"/>
    <p:sldLayoutId id="2147485520" r:id="rId11"/>
    <p:sldLayoutId id="2147485521" r:id="rId12"/>
    <p:sldLayoutId id="2147485522" r:id="rId13"/>
  </p:sldLayoutIdLst>
  <p:transition>
    <p:fade/>
  </p:transition>
  <p:txStyles>
    <p:titleStyle>
      <a:lvl1pPr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MS PGothic"/>
          <a:cs typeface="+mj-cs"/>
        </a:defRPr>
      </a:lvl1pPr>
      <a:lvl2pPr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2pPr>
      <a:lvl3pPr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3pPr>
      <a:lvl4pPr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4pPr>
      <a:lvl5pPr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5pPr>
      <a:lvl6pPr marL="366010"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732017"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098025"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464035" algn="l" rtl="0" eaLnBrk="1" fontAlgn="base" hangingPunct="1">
        <a:lnSpc>
          <a:spcPts val="2083"/>
        </a:lnSpc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218587" indent="-218587" algn="l" rtl="0" eaLnBrk="1" fontAlgn="base" hangingPunct="1">
        <a:spcBef>
          <a:spcPts val="481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1600">
          <a:solidFill>
            <a:schemeClr val="tx1"/>
          </a:solidFill>
          <a:latin typeface="+mn-lt"/>
          <a:ea typeface="MS PGothic"/>
          <a:cs typeface="+mn-cs"/>
        </a:defRPr>
      </a:lvl1pPr>
      <a:lvl2pPr marL="512157" indent="-2185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MS PGothic"/>
          <a:cs typeface="+mn-cs"/>
        </a:defRPr>
      </a:lvl2pPr>
      <a:lvl3pPr marL="732017" indent="-146149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+mn-lt"/>
          <a:ea typeface="MS PGothic"/>
          <a:cs typeface="+mn-cs"/>
        </a:defRPr>
      </a:lvl3pPr>
      <a:lvl4pPr marL="950607" indent="-146149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+mn-lt"/>
          <a:ea typeface="MS PGothic"/>
          <a:cs typeface="+mn-cs"/>
        </a:defRPr>
      </a:lvl4pPr>
      <a:lvl5pPr marL="1170465" indent="-146149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MS PGothic"/>
          <a:cs typeface="+mn-cs"/>
        </a:defRPr>
      </a:lvl5pPr>
      <a:lvl6pPr marL="1536476" indent="-146149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1902482" indent="-146149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268490" indent="-146149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2634499" indent="-146149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71550"/>
            <a:ext cx="8534400" cy="36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64" tIns="33977" rIns="67964" bIns="33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7" name="Rectangle 6"/>
          <p:cNvGrpSpPr>
            <a:grpSpLocks/>
          </p:cNvGrpSpPr>
          <p:nvPr/>
        </p:nvGrpSpPr>
        <p:grpSpPr bwMode="auto">
          <a:xfrm>
            <a:off x="0" y="4834892"/>
            <a:ext cx="9144000" cy="312897"/>
            <a:chOff x="-15" y="4124"/>
            <a:chExt cx="5779" cy="200"/>
          </a:xfrm>
        </p:grpSpPr>
        <p:pic>
          <p:nvPicPr>
            <p:cNvPr id="2" name="Rectangle 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4124"/>
              <a:ext cx="5779" cy="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-13" y="4128"/>
              <a:ext cx="5773" cy="19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/>
          </p:spPr>
          <p:txBody>
            <a:bodyPr lIns="84901" tIns="42450" rIns="84901" bIns="42450" anchor="ctr"/>
            <a:lstStyle>
              <a:lvl1pPr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688975" indent="-2635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062038" indent="-214313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485900" indent="-2127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1909763" indent="-211138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3669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8241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2813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7385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28" name="Rectangle 9"/>
          <p:cNvGrpSpPr>
            <a:grpSpLocks/>
          </p:cNvGrpSpPr>
          <p:nvPr/>
        </p:nvGrpSpPr>
        <p:grpSpPr bwMode="auto">
          <a:xfrm>
            <a:off x="-6350" y="-4279"/>
            <a:ext cx="9156700" cy="868681"/>
            <a:chOff x="-4" y="-4"/>
            <a:chExt cx="5768" cy="730"/>
          </a:xfrm>
        </p:grpSpPr>
        <p:pic>
          <p:nvPicPr>
            <p:cNvPr id="1031" name="Rectangle 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768" cy="73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/>
          </p:spPr>
          <p:txBody>
            <a:bodyPr lIns="84901" tIns="42450" rIns="84901" bIns="42450" anchor="ctr"/>
            <a:lstStyle>
              <a:lvl1pPr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688975" indent="-2635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062038" indent="-214313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485900" indent="-212725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1909763" indent="-211138" algn="l" defTabSz="84772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3669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8241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2813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738563" indent="-211138" defTabSz="8477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30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891" tIns="33977" rIns="67964" bIns="33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 descr="711_logo_01a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4" y="107629"/>
            <a:ext cx="612481" cy="51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679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3" r:id="rId1"/>
    <p:sldLayoutId id="2147486194" r:id="rId2"/>
    <p:sldLayoutId id="2147486195" r:id="rId3"/>
    <p:sldLayoutId id="2147486196" r:id="rId4"/>
    <p:sldLayoutId id="2147486197" r:id="rId5"/>
    <p:sldLayoutId id="2147486198" r:id="rId6"/>
    <p:sldLayoutId id="2147486199" r:id="rId7"/>
    <p:sldLayoutId id="2147486200" r:id="rId8"/>
  </p:sldLayoutIdLst>
  <p:txStyles>
    <p:titleStyle>
      <a:lvl1pPr algn="l" defTabSz="812845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12845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defTabSz="812845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defTabSz="812845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defTabSz="812845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439194" algn="l" defTabSz="814341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878388" algn="l" defTabSz="814341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317583" algn="l" defTabSz="814341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756776" algn="l" defTabSz="814341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305006" indent="-305006" algn="l" defTabSz="81284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60340" indent="-251631" algn="l" defTabSz="81284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018723" indent="-204354" algn="l" defTabSz="81284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425910" indent="-202830" algn="l" defTabSz="81284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833095" indent="-201310" algn="l" defTabSz="81284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415570" indent="-219597" algn="l" defTabSz="8783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4761" indent="-219597" algn="l" defTabSz="8783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3958" indent="-219597" algn="l" defTabSz="8783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3151" indent="-219597" algn="l" defTabSz="87838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194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388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583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776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972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66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361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3554" algn="l" defTabSz="8783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3992" y="157680"/>
            <a:ext cx="7239000" cy="41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992" y="1114428"/>
            <a:ext cx="79533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0" y="723936"/>
            <a:ext cx="9144000" cy="213122"/>
            <a:chOff x="0" y="272970"/>
            <a:chExt cx="9144000" cy="47005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1034" name="Rectangle 14"/>
              <p:cNvSpPr>
                <a:spLocks noChangeArrowheads="1"/>
              </p:cNvSpPr>
              <p:nvPr/>
            </p:nvSpPr>
            <p:spPr bwMode="auto">
              <a:xfrm>
                <a:off x="716602" y="0"/>
                <a:ext cx="183827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3660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6"/>
              <p:cNvSpPr>
                <a:spLocks noChangeArrowheads="1"/>
              </p:cNvSpPr>
              <p:nvPr/>
            </p:nvSpPr>
            <p:spPr bwMode="auto">
              <a:xfrm>
                <a:off x="11110" y="0"/>
                <a:ext cx="183827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3660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4" y="0"/>
                <a:ext cx="322935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3660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029" name="Picture 10" descr="7-eleven_log_3-spot L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14" y="35720"/>
            <a:ext cx="752475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invGray">
          <a:xfrm>
            <a:off x="4509486" y="5024804"/>
            <a:ext cx="125034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5D901108-844D-4BCD-B4EA-5D115CB13E6B}" type="slidenum">
              <a:rPr lang="en-US" sz="8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0" y="4999435"/>
            <a:ext cx="9144000" cy="0"/>
          </a:xfrm>
          <a:prstGeom prst="line">
            <a:avLst/>
          </a:prstGeom>
          <a:noFill/>
          <a:ln w="28575">
            <a:solidFill>
              <a:srgbClr val="F582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70" r:id="rId1"/>
    <p:sldLayoutId id="2147486971" r:id="rId2"/>
    <p:sldLayoutId id="2147486972" r:id="rId3"/>
    <p:sldLayoutId id="2147486973" r:id="rId4"/>
    <p:sldLayoutId id="2147486974" r:id="rId5"/>
    <p:sldLayoutId id="2147486975" r:id="rId6"/>
    <p:sldLayoutId id="2147486976" r:id="rId7"/>
    <p:sldLayoutId id="2147486977" r:id="rId8"/>
    <p:sldLayoutId id="2147486978" r:id="rId9"/>
    <p:sldLayoutId id="2147486979" r:id="rId10"/>
    <p:sldLayoutId id="2147486980" r:id="rId11"/>
    <p:sldLayoutId id="2147486981" r:id="rId12"/>
  </p:sldLayoutIdLst>
  <p:transition>
    <p:fad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ＭＳ Ｐゴシック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ＭＳ Ｐゴシック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ＭＳ Ｐゴシック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ＭＳ Ｐゴシック"/>
          <a:cs typeface="Arial" pitchFamily="34" charset="0"/>
        </a:defRPr>
      </a:lvl5pPr>
      <a:lvl6pPr marL="36601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/>
          <a:cs typeface="Arial" pitchFamily="34" charset="0"/>
        </a:defRPr>
      </a:lvl6pPr>
      <a:lvl7pPr marL="732017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/>
          <a:cs typeface="Arial" pitchFamily="34" charset="0"/>
        </a:defRPr>
      </a:lvl7pPr>
      <a:lvl8pPr marL="1098025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/>
          <a:cs typeface="Arial" pitchFamily="34" charset="0"/>
        </a:defRPr>
      </a:lvl8pPr>
      <a:lvl9pPr marL="1464035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218587" indent="-218587" algn="l" rtl="0" eaLnBrk="0" fontAlgn="base" hangingPunct="0">
        <a:spcBef>
          <a:spcPts val="481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12157" indent="-218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732017" indent="-146149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+mn-lt"/>
          <a:ea typeface="+mn-ea"/>
          <a:cs typeface="+mn-cs"/>
        </a:defRPr>
      </a:lvl3pPr>
      <a:lvl4pPr marL="950607" indent="-146149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170465" indent="-146149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536476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1902482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268490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2634499" indent="-146149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830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314" y="628650"/>
            <a:ext cx="89042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99" tIns="36600" rIns="73199" bIns="36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/>
              <a:t>Sales Plan: 5/21 – 7/8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526DFA8A-4372-4458-B41E-21D2A63EF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" t="4691" r="4425" b="4440"/>
          <a:stretch>
            <a:fillRect/>
          </a:stretch>
        </p:blipFill>
        <p:spPr bwMode="auto">
          <a:xfrm>
            <a:off x="87313" y="70262"/>
            <a:ext cx="527050" cy="3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4972050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pPr>
              <a:defRPr/>
            </a:pPr>
            <a:endParaRPr lang="en-US" sz="6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8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0" r:id="rId1"/>
    <p:sldLayoutId id="2147487061" r:id="rId2"/>
    <p:sldLayoutId id="2147487062" r:id="rId3"/>
    <p:sldLayoutId id="2147487063" r:id="rId4"/>
    <p:sldLayoutId id="2147487064" r:id="rId5"/>
    <p:sldLayoutId id="2147487065" r:id="rId6"/>
    <p:sldLayoutId id="2147487066" r:id="rId7"/>
    <p:sldLayoutId id="2147487067" r:id="rId8"/>
    <p:sldLayoutId id="2147487068" r:id="rId9"/>
    <p:sldLayoutId id="2147487069" r:id="rId10"/>
    <p:sldLayoutId id="2147487070" r:id="rId11"/>
    <p:sldLayoutId id="2147487072" r:id="rId12"/>
    <p:sldLayoutId id="2147487073" r:id="rId13"/>
    <p:sldLayoutId id="2147487074" r:id="rId14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5pPr>
      <a:lvl6pPr marL="36601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6pPr>
      <a:lvl7pPr marL="732017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7pPr>
      <a:lvl8pPr marL="1098025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8pPr>
      <a:lvl9pPr marL="1464035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Narrow" pitchFamily="34" charset="0"/>
        </a:defRPr>
      </a:lvl9pPr>
    </p:titleStyle>
    <p:bodyStyle>
      <a:lvl1pPr marL="274507" indent="-27450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94764" indent="-2287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5022" indent="-183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281031" indent="-183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647038" indent="-183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013049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905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506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076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6" y="628650"/>
            <a:ext cx="8903494" cy="4229100"/>
          </a:xfrm>
          <a:prstGeom prst="rect">
            <a:avLst/>
          </a:prstGeom>
        </p:spPr>
        <p:txBody>
          <a:bodyPr vert="horz" lIns="73199" tIns="36600" rIns="73199" bIns="366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972050"/>
            <a:ext cx="2895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Sales Plan:  7/9 - 9/2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lIns="73199" tIns="36600" rIns="73199" bIns="3660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1E502108-8D4B-4C70-AA5F-606728BE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4"/>
          <a:srcRect l="3246" t="4691" r="4425" b="4440"/>
          <a:stretch>
            <a:fillRect/>
          </a:stretch>
        </p:blipFill>
        <p:spPr bwMode="auto">
          <a:xfrm>
            <a:off x="88108" y="70344"/>
            <a:ext cx="525487" cy="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51435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4972050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73199" tIns="36600" rIns="73199" bIns="36600"/>
          <a:lstStyle/>
          <a:p>
            <a:endParaRPr lang="en-US" sz="6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4" r:id="rId1"/>
    <p:sldLayoutId id="2147487365" r:id="rId2"/>
    <p:sldLayoutId id="2147487366" r:id="rId3"/>
    <p:sldLayoutId id="2147487367" r:id="rId4"/>
    <p:sldLayoutId id="2147487368" r:id="rId5"/>
    <p:sldLayoutId id="2147487369" r:id="rId6"/>
    <p:sldLayoutId id="2147487370" r:id="rId7"/>
    <p:sldLayoutId id="2147487371" r:id="rId8"/>
    <p:sldLayoutId id="2147487372" r:id="rId9"/>
    <p:sldLayoutId id="2147487373" r:id="rId10"/>
    <p:sldLayoutId id="2147487374" r:id="rId11"/>
    <p:sldLayoutId id="2147487375" r:id="rId12"/>
  </p:sldLayoutIdLst>
  <p:hf hdr="0" dt="0"/>
  <p:txStyles>
    <p:titleStyle>
      <a:lvl1pPr algn="r" defTabSz="73201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74507" indent="-274507" algn="l" defTabSz="732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94764" indent="-228752" algn="l" defTabSz="732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5022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281031" indent="-183003" algn="l" defTabSz="73201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647038" indent="-183003" algn="l" defTabSz="73201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013049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905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5064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076" indent="-183003" algn="l" defTabSz="7320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01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017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02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035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43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052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64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8070" algn="l" defTabSz="7320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5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724400" y="906840"/>
            <a:ext cx="14700" cy="39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4952945"/>
            <a:ext cx="441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2017"/>
            <a:r>
              <a:rPr lang="en-US" sz="700" dirty="0">
                <a:solidFill>
                  <a:prstClr val="black"/>
                </a:solidFill>
              </a:rPr>
              <a:t>** All costs/retail are national averages. Please refer to the ISP for exact </a:t>
            </a:r>
            <a:r>
              <a:rPr lang="en-US" sz="700" dirty="0" smtClean="0">
                <a:solidFill>
                  <a:prstClr val="black"/>
                </a:solidFill>
              </a:rPr>
              <a:t>cost/retail by </a:t>
            </a:r>
            <a:r>
              <a:rPr lang="en-US" sz="700" dirty="0">
                <a:solidFill>
                  <a:prstClr val="black"/>
                </a:solidFill>
              </a:rPr>
              <a:t>store.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4400" y="3249811"/>
            <a:ext cx="3733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732017">
              <a:buFont typeface="Wingdings" panose="05000000000000000000" pitchFamily="2" charset="2"/>
              <a:buChar char="q"/>
            </a:pPr>
            <a:r>
              <a:rPr lang="en-US" sz="1200" b="1" dirty="0"/>
              <a:t>Action </a:t>
            </a:r>
            <a:r>
              <a:rPr lang="en-US" sz="1200" b="1" dirty="0" smtClean="0"/>
              <a:t>Steps:</a:t>
            </a:r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b="1" dirty="0" smtClean="0"/>
              <a:t>2/$4 offer is mix and match of</a:t>
            </a:r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b="1" dirty="0" smtClean="0"/>
              <a:t> either Flavor</a:t>
            </a:r>
            <a:endParaRPr lang="en-US" sz="1100" b="1" dirty="0"/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dirty="0"/>
              <a:t>Mark SKU’s as Carried in the </a:t>
            </a:r>
            <a:r>
              <a:rPr lang="en-US" sz="1100" dirty="0" smtClean="0"/>
              <a:t>WMC</a:t>
            </a:r>
            <a:endParaRPr lang="en-US" sz="11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Update minimums for Summer Selling</a:t>
            </a:r>
            <a:endParaRPr lang="en-US" sz="1100" dirty="0"/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dirty="0" smtClean="0"/>
              <a:t>Forecast aggressively: Expect 35% Lift</a:t>
            </a:r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dirty="0" smtClean="0"/>
              <a:t>Ensure both flavors are next to each other in Novelty section</a:t>
            </a:r>
          </a:p>
          <a:p>
            <a:pPr marL="228600" indent="-228600" defTabSz="732017">
              <a:buFont typeface="Arial" panose="020B0604020202020204" pitchFamily="34" charset="0"/>
              <a:buChar char="•"/>
            </a:pPr>
            <a:r>
              <a:rPr lang="en-US" sz="1100" dirty="0" smtClean="0"/>
              <a:t>POP: Static Cling near Crunch Dibs &amp; Butterfinger Bites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4202" y="2696596"/>
            <a:ext cx="25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2017"/>
            <a:r>
              <a:rPr lang="en-US" sz="1400" b="1" u="sng" dirty="0"/>
              <a:t>Store Execution Steps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6184" y="506800"/>
            <a:ext cx="25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2017"/>
            <a:r>
              <a:rPr lang="en-US" sz="1400" b="1" u="sng" dirty="0"/>
              <a:t>CSA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81" y="2695797"/>
            <a:ext cx="25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2017"/>
            <a:r>
              <a:rPr lang="en-US" b="1" u="sng" dirty="0"/>
              <a:t>Financial Opportunity </a:t>
            </a:r>
            <a:endParaRPr lang="en-US" sz="1400" b="1" u="sng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85800" y="0"/>
            <a:ext cx="8458200" cy="514350"/>
          </a:xfrm>
          <a:prstGeom prst="rect">
            <a:avLst/>
          </a:prstGeom>
        </p:spPr>
        <p:txBody>
          <a:bodyPr vert="horz" lIns="73199" tIns="36600" rIns="73199" bIns="3660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/>
              <a:t>Nestle Butterfinger Bites &amp; Crunch Dibs 2/$4</a:t>
            </a:r>
            <a:endParaRPr lang="en-US" sz="1900" dirty="0"/>
          </a:p>
        </p:txBody>
      </p:sp>
      <p:sp>
        <p:nvSpPr>
          <p:cNvPr id="40" name="TextBox 39"/>
          <p:cNvSpPr txBox="1"/>
          <p:nvPr/>
        </p:nvSpPr>
        <p:spPr>
          <a:xfrm>
            <a:off x="6858000" y="64820"/>
            <a:ext cx="2300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314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atin typeface="Arial Narrow" pitchFamily="34" charset="0"/>
              </a:rPr>
              <a:t>P4: Ice Cream </a:t>
            </a:r>
            <a:endParaRPr lang="en-US" sz="1900" b="1" dirty="0">
              <a:latin typeface="Arial Narrow" pitchFamily="34" charset="0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/>
          <a:lstStyle/>
          <a:p>
            <a:fld id="{1E502108-8D4B-4C70-AA5F-606728BE8601}" type="slidenum">
              <a:rPr lang="en-US" sz="90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Footer Placeholder 4"/>
          <p:cNvSpPr txBox="1">
            <a:spLocks/>
          </p:cNvSpPr>
          <p:nvPr/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 lIns="73199" tIns="36600" rIns="73199" bIns="366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32330" y="2651522"/>
            <a:ext cx="90793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26476" y="4046462"/>
            <a:ext cx="19205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Crunch Dibs 190225</a:t>
            </a:r>
          </a:p>
          <a:p>
            <a:r>
              <a:rPr lang="en-US" sz="1100" b="1" dirty="0" smtClean="0"/>
              <a:t>Butterfinger Bites 191229</a:t>
            </a:r>
            <a:endParaRPr lang="en-US" sz="11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814263" y="3759730"/>
            <a:ext cx="197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2017"/>
            <a:r>
              <a:rPr lang="en-US" b="1" dirty="0" smtClean="0"/>
              <a:t>SLIN    Description</a:t>
            </a:r>
            <a:endParaRPr lang="en-US" sz="1400" b="1" dirty="0"/>
          </a:p>
        </p:txBody>
      </p:sp>
      <p:sp>
        <p:nvSpPr>
          <p:cNvPr id="39" name="Title 1"/>
          <p:cNvSpPr txBox="1">
            <a:spLocks noGrp="1"/>
          </p:cNvSpPr>
          <p:nvPr>
            <p:ph type="title"/>
          </p:nvPr>
        </p:nvSpPr>
        <p:spPr>
          <a:xfrm>
            <a:off x="4343400" y="965351"/>
            <a:ext cx="4114799" cy="165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173D7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8001" lvl="1" algn="l"/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>							</a:t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  <a:t>Increase Store  Profits – Nestle Fully Funds promotion – Store Margin increases to 69%</a:t>
            </a:r>
            <a:b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  <a:t>		</a:t>
            </a:r>
            <a:b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  <a:t>Crunch Dibs and Butterfinger Bites  increased APSD to $5.69 when on Promotion	</a:t>
            </a:r>
            <a:b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  <a:t>		</a:t>
            </a:r>
            <a:b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900" dirty="0" smtClean="0">
                <a:solidFill>
                  <a:schemeClr val="tx1"/>
                </a:solidFill>
                <a:latin typeface="Arial Rounded MT Bold" pitchFamily="34" charset="0"/>
              </a:rPr>
              <a:t>Nestle Drives traffic to 7-Eleven -</a:t>
            </a:r>
            <a:r>
              <a:rPr lang="en-US" sz="900" dirty="0" smtClean="0">
                <a:solidFill>
                  <a:prstClr val="black"/>
                </a:solidFill>
              </a:rPr>
              <a:t>Butterfinger Bites is capitalizing on the proven powerhouse Butterfinger brand that has top selling confections offerings with Marketing/Media Candy Halo on the Brand</a:t>
            </a:r>
            <a:br>
              <a:rPr lang="en-US" sz="900" dirty="0" smtClean="0">
                <a:solidFill>
                  <a:prstClr val="black"/>
                </a:solidFill>
              </a:rPr>
            </a:br>
            <a:r>
              <a:rPr lang="en-US" sz="900" dirty="0" smtClean="0">
                <a:solidFill>
                  <a:prstClr val="black"/>
                </a:solidFill>
              </a:rPr>
              <a:t/>
            </a:r>
            <a:br>
              <a:rPr lang="en-US" sz="900" dirty="0" smtClean="0">
                <a:solidFill>
                  <a:prstClr val="black"/>
                </a:solidFill>
              </a:rPr>
            </a:br>
            <a:r>
              <a:rPr lang="en-US" sz="900" dirty="0" smtClean="0">
                <a:solidFill>
                  <a:prstClr val="black"/>
                </a:solidFill>
              </a:rPr>
              <a:t>Leveraging the success of Dibs in the bite size, Popables form which is ideal for the immediate consumption purchaser at 7-Eleven.   </a:t>
            </a:r>
            <a:r>
              <a:rPr lang="en-US" sz="1000" dirty="0" smtClean="0">
                <a:solidFill>
                  <a:prstClr val="black"/>
                </a:solidFill>
              </a:rPr>
              <a:t/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2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2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2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2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  <a:t/>
            </a:r>
            <a:br>
              <a:rPr lang="en-US" sz="1000" b="0" dirty="0" smtClean="0">
                <a:solidFill>
                  <a:srgbClr val="063E8D"/>
                </a:solidFill>
                <a:latin typeface="Arial Rounded MT Bold" pitchFamily="34" charset="0"/>
              </a:rPr>
            </a:br>
            <a:endParaRPr lang="en-US" sz="1000" b="0" dirty="0">
              <a:solidFill>
                <a:srgbClr val="063E8D"/>
              </a:solidFill>
              <a:latin typeface="Arial Rounded MT Bol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2964" y="769267"/>
            <a:ext cx="4021335" cy="603696"/>
          </a:xfrm>
          <a:prstGeom prst="rect">
            <a:avLst/>
          </a:prstGeom>
        </p:spPr>
        <p:txBody>
          <a:bodyPr vert="horz" lIns="73199" tIns="36600" rIns="73199" bIns="3660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173D7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0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635886" y="2754140"/>
            <a:ext cx="440521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1200" b="1" dirty="0">
              <a:ln/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81" y="832334"/>
            <a:ext cx="46415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Single Serve Ice Cream </a:t>
            </a:r>
            <a:r>
              <a:rPr lang="en-US" b="1" dirty="0" smtClean="0">
                <a:solidFill>
                  <a:prstClr val="black"/>
                </a:solidFill>
              </a:rPr>
              <a:t>Snacks</a:t>
            </a:r>
          </a:p>
          <a:p>
            <a:pPr marL="171450" indent="-171450" defTabSz="732017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Consumer </a:t>
            </a:r>
            <a:r>
              <a:rPr lang="en-US" sz="1000" dirty="0">
                <a:solidFill>
                  <a:prstClr val="black"/>
                </a:solidFill>
              </a:rPr>
              <a:t>trends evolving </a:t>
            </a:r>
            <a:r>
              <a:rPr lang="en-US" sz="1000" dirty="0" smtClean="0">
                <a:solidFill>
                  <a:prstClr val="black"/>
                </a:solidFill>
              </a:rPr>
              <a:t>in consumers interest in mini desserts, over 50% of consumers want a mini dessert throughout their day.</a:t>
            </a:r>
            <a:endParaRPr lang="en-US" sz="1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Penetration </a:t>
            </a:r>
            <a:r>
              <a:rPr lang="en-US" sz="1000" dirty="0"/>
              <a:t>of bite sized product has increased 15.6% (CAGR 4 Years)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Differentiated </a:t>
            </a:r>
            <a:r>
              <a:rPr lang="en-US" sz="1000" dirty="0"/>
              <a:t>size offerings in the bunker provide incremental sales to the variety seeking ice cream </a:t>
            </a:r>
            <a:r>
              <a:rPr lang="en-US" sz="1000" dirty="0" smtClean="0"/>
              <a:t>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Dibs </a:t>
            </a:r>
            <a:r>
              <a:rPr lang="en-US" sz="1000" dirty="0" smtClean="0">
                <a:solidFill>
                  <a:prstClr val="black"/>
                </a:solidFill>
              </a:rPr>
              <a:t>continues </a:t>
            </a:r>
            <a:r>
              <a:rPr lang="en-US" sz="1000" dirty="0">
                <a:solidFill>
                  <a:prstClr val="black"/>
                </a:solidFill>
              </a:rPr>
              <a:t>to be the #1 bite </a:t>
            </a:r>
            <a:r>
              <a:rPr lang="en-US" sz="1000" dirty="0" smtClean="0">
                <a:solidFill>
                  <a:prstClr val="black"/>
                </a:solidFill>
              </a:rPr>
              <a:t>size/Popables </a:t>
            </a:r>
            <a:r>
              <a:rPr lang="en-US" sz="1000" dirty="0">
                <a:solidFill>
                  <a:prstClr val="black"/>
                </a:solidFill>
              </a:rPr>
              <a:t>ice cream snack </a:t>
            </a:r>
            <a:r>
              <a:rPr lang="en-US" sz="1000" dirty="0" smtClean="0">
                <a:solidFill>
                  <a:prstClr val="black"/>
                </a:solidFill>
              </a:rPr>
              <a:t>offering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Crunch Dibs &amp; Butterfinger Bites 2/$4 LY grew sales by 34%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Crunch Dibs is the #6 Novelty item and </a:t>
            </a:r>
            <a:r>
              <a:rPr lang="en-US" sz="1000" dirty="0" smtClean="0">
                <a:solidFill>
                  <a:prstClr val="black"/>
                </a:solidFill>
              </a:rPr>
              <a:t>Butterfinger is #26 and only in 50% of </a:t>
            </a:r>
            <a:r>
              <a:rPr lang="en-US" sz="1000" smtClean="0">
                <a:solidFill>
                  <a:prstClr val="black"/>
                </a:solidFill>
              </a:rPr>
              <a:t>the stores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7346" y="576575"/>
            <a:ext cx="25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2017"/>
            <a:r>
              <a:rPr lang="en-US" b="1" u="sng" dirty="0" smtClean="0"/>
              <a:t>Why Carry </a:t>
            </a:r>
            <a:endParaRPr lang="en-US" sz="14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171" y="775091"/>
            <a:ext cx="509602" cy="631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487" y="1595977"/>
            <a:ext cx="596962" cy="7398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143" y="2840531"/>
            <a:ext cx="676275" cy="83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120" y="2840236"/>
            <a:ext cx="638175" cy="790575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76923"/>
              </p:ext>
            </p:extLst>
          </p:nvPr>
        </p:nvGraphicFramePr>
        <p:xfrm>
          <a:off x="219544" y="3038475"/>
          <a:ext cx="24098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Worksheet" r:id="rId7" imgW="2409745" imgH="1933485" progId="Excel.Sheet.12">
                  <p:embed/>
                </p:oleObj>
              </mc:Choice>
              <mc:Fallback>
                <p:oleObj name="Worksheet" r:id="rId7" imgW="2409745" imgH="1933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44" y="3038475"/>
                        <a:ext cx="240982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9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Dibs &amp; Bites?</a:t>
            </a:r>
            <a:endParaRPr lang="en-US" dirty="0"/>
          </a:p>
        </p:txBody>
      </p:sp>
      <p:sp>
        <p:nvSpPr>
          <p:cNvPr id="5" name="AutoShape 4" descr="http://maureenclancy.typepad.com/.a/6a00e5500fd238883301a511c07ff9970c-pi"/>
          <p:cNvSpPr>
            <a:spLocks noChangeAspect="1" noChangeArrowheads="1"/>
          </p:cNvSpPr>
          <p:nvPr/>
        </p:nvSpPr>
        <p:spPr bwMode="auto">
          <a:xfrm>
            <a:off x="5910258" y="1606507"/>
            <a:ext cx="181424" cy="1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8" y="1161224"/>
            <a:ext cx="1121254" cy="1450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1" y="1031012"/>
            <a:ext cx="1280462" cy="1580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787" y="1010490"/>
            <a:ext cx="5126989" cy="2211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384" y="3349864"/>
            <a:ext cx="505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Penetration of bite sized product has increased 15.6% (CAGR 4 Years)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Over half o consumers are highly interested in mini desserts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Differentiated size offerings in the bunker provide incremental sales to the variety seeking ice cream category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Collaboratively develop Butterfinger centric promotional activities to drive awareness and trial of both confection items and Dibs &amp; Bites in the bunker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Continued Butterfinger new innovation/launch deliver brand halo back to IC category</a:t>
            </a: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352137" y="2833699"/>
          <a:ext cx="2685956" cy="20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1671" y="2611468"/>
            <a:ext cx="2359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Top menu trends</a:t>
            </a:r>
          </a:p>
        </p:txBody>
      </p:sp>
    </p:spTree>
    <p:extLst>
      <p:ext uri="{BB962C8B-B14F-4D97-AF65-F5344CB8AC3E}">
        <p14:creationId xmlns:p14="http://schemas.microsoft.com/office/powerpoint/2010/main" val="18881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28750" y="228600"/>
            <a:ext cx="6457950" cy="857250"/>
          </a:xfrm>
        </p:spPr>
        <p:txBody>
          <a:bodyPr>
            <a:noAutofit/>
          </a:bodyPr>
          <a:lstStyle/>
          <a:p>
            <a:pPr algn="l"/>
            <a: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/>
            </a:r>
            <a:b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/>
            </a:r>
            <a:b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>Nestlé Butterfinger is a Powerhouse brand with year-round support!</a:t>
            </a:r>
            <a:b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/>
            </a:r>
            <a:br>
              <a:rPr lang="en-US" sz="27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21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/>
            </a:r>
            <a:br>
              <a:rPr lang="en-US" sz="21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15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/>
            </a:r>
            <a:br>
              <a:rPr lang="en-US" sz="150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</a:br>
            <a:r>
              <a:rPr lang="en-US" sz="450" dirty="0">
                <a:solidFill>
                  <a:srgbClr val="601915"/>
                </a:solidFill>
                <a:latin typeface="Gill Sans MT"/>
                <a:ea typeface="ＭＳ Ｐゴシック" charset="0"/>
                <a:cs typeface="Gill Sans MT"/>
              </a:rPr>
              <a:t>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46908" y="1207396"/>
            <a:ext cx="5525443" cy="1793666"/>
          </a:xfrm>
          <a:prstGeom prst="roundRect">
            <a:avLst>
              <a:gd name="adj" fmla="val 7655"/>
            </a:avLst>
          </a:prstGeom>
          <a:solidFill>
            <a:srgbClr val="F8D147">
              <a:alpha val="14000"/>
            </a:srgbClr>
          </a:solidFill>
          <a:ln w="25400" cap="flat" cmpd="sng" algn="ctr">
            <a:solidFill>
              <a:srgbClr val="F8D147"/>
            </a:solidFill>
            <a:prstDash val="sysDot"/>
          </a:ln>
          <a:effectLst/>
        </p:spPr>
        <p:txBody>
          <a:bodyPr lIns="97529" tIns="48765" rIns="97529" bIns="48765" rtlCol="0" anchor="t"/>
          <a:lstStyle/>
          <a:p>
            <a:pPr algn="r">
              <a:defRPr/>
            </a:pPr>
            <a:endParaRPr lang="en-US" sz="4275" b="1" kern="0" baseline="30000" dirty="0">
              <a:solidFill>
                <a:prstClr val="black">
                  <a:lumMod val="50000"/>
                  <a:lumOff val="50000"/>
                </a:prstClr>
              </a:solidFill>
              <a:latin typeface="Franklin Gothic Book"/>
              <a:ea typeface="ＭＳ Ｐゴシック" pitchFamily="1" charset="-128"/>
              <a:cs typeface="Arial" charset="0"/>
              <a:sym typeface="Gill Sans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1444" y="1990848"/>
            <a:ext cx="396569" cy="6924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ln w="12700">
                  <a:noFill/>
                  <a:prstDash val="solid"/>
                </a:ln>
                <a:solidFill>
                  <a:srgbClr val="FF95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  <a:sym typeface="Gill Sans" charset="0"/>
              </a:rPr>
              <a:t>+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593746" y="1391302"/>
            <a:ext cx="1707637" cy="1534199"/>
            <a:chOff x="1471621" y="6150902"/>
            <a:chExt cx="2276849" cy="2045598"/>
          </a:xfrm>
        </p:grpSpPr>
        <p:grpSp>
          <p:nvGrpSpPr>
            <p:cNvPr id="47" name="Group 46"/>
            <p:cNvGrpSpPr/>
            <p:nvPr/>
          </p:nvGrpSpPr>
          <p:grpSpPr>
            <a:xfrm>
              <a:off x="1471621" y="6830239"/>
              <a:ext cx="2276849" cy="1366261"/>
              <a:chOff x="4315476" y="3250527"/>
              <a:chExt cx="2276849" cy="1366261"/>
            </a:xfrm>
          </p:grpSpPr>
          <p:pic>
            <p:nvPicPr>
              <p:cNvPr id="49" name="Picture 231" descr="http://www.bsigroup.ca/upload/Web%20Buttons/twitter_logo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2900" y="3250527"/>
                <a:ext cx="631464" cy="192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476" y="3405868"/>
                <a:ext cx="548641" cy="53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5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309" y="3419151"/>
                <a:ext cx="495391" cy="52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6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309" y="3426044"/>
                <a:ext cx="514921" cy="514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71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326" y="3405870"/>
                <a:ext cx="507999" cy="535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492" y="4067433"/>
                <a:ext cx="517632" cy="50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8" descr="https://twimg0-a.akamaihd.net/profile_images/1616286352/youtube-stacked_google_200px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352" y="4035284"/>
                <a:ext cx="581542" cy="58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411" descr="https://encrypted-tbn2.gstatic.com/images?q=tbn:ANd9GcRqh_TGXJ8XnEIcLwgFWXHYUjAsE_vT_rT7sZUsJWC90leM7aA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68" y="6150902"/>
              <a:ext cx="1266552" cy="915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96" y="1331284"/>
            <a:ext cx="677037" cy="18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1" descr="\\usglnw0005\usersg\USKOBAYAT\2015_ACTIVITIES\2015_CUPS LAUNCH\129177_BF_Bites_SUB_HP_R2 (6)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70" y="1497355"/>
            <a:ext cx="1136118" cy="14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66" y="1536929"/>
            <a:ext cx="1358741" cy="166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8"/>
          <p:cNvSpPr txBox="1">
            <a:spLocks/>
          </p:cNvSpPr>
          <p:nvPr/>
        </p:nvSpPr>
        <p:spPr>
          <a:xfrm>
            <a:off x="3537660" y="27752"/>
            <a:ext cx="4457700" cy="628650"/>
          </a:xfrm>
          <a:prstGeom prst="rect">
            <a:avLst/>
          </a:prstGeom>
        </p:spPr>
        <p:txBody>
          <a:bodyPr vert="horz" wrap="square" lIns="68448" tIns="34225" rIns="68448" bIns="34225" numCol="1" anchor="ctr" anchorCtr="0" compatLnSpc="1">
            <a:prstTxWarp prst="textNoShape">
              <a:avLst/>
            </a:prstTxWarp>
            <a:normAutofit/>
          </a:bodyPr>
          <a:lstStyle/>
          <a:p>
            <a:pPr algn="r" defTabSz="6857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cap="all" dirty="0">
                <a:solidFill>
                  <a:srgbClr val="772100"/>
                </a:solidFill>
                <a:latin typeface="Arial"/>
                <a:ea typeface="ヒラギノ角ゴ ProN W6" charset="0"/>
                <a:cs typeface="Arial"/>
                <a:sym typeface="Gill Sans" charset="0"/>
              </a:rPr>
              <a:t>Bringing </a:t>
            </a:r>
            <a:r>
              <a:rPr lang="en-US" sz="1500" b="1" kern="0" cap="all" dirty="0" err="1">
                <a:solidFill>
                  <a:srgbClr val="772100"/>
                </a:solidFill>
                <a:latin typeface="Arial"/>
                <a:ea typeface="ヒラギノ角ゴ ProN W6" charset="0"/>
                <a:cs typeface="Arial"/>
                <a:sym typeface="Gill Sans" charset="0"/>
              </a:rPr>
              <a:t>nestlé</a:t>
            </a:r>
            <a:r>
              <a:rPr lang="en-US" sz="1500" b="1" kern="0" cap="all" dirty="0">
                <a:solidFill>
                  <a:srgbClr val="772100"/>
                </a:solidFill>
                <a:latin typeface="Arial"/>
                <a:ea typeface="ヒラギノ角ゴ ProN W6" charset="0"/>
                <a:cs typeface="Arial"/>
                <a:sym typeface="Gill Sans" charset="0"/>
              </a:rPr>
              <a:t> </a:t>
            </a:r>
            <a:r>
              <a:rPr lang="en-US" sz="1500" b="1" kern="0" cap="all" dirty="0" err="1">
                <a:solidFill>
                  <a:srgbClr val="772100"/>
                </a:solidFill>
                <a:latin typeface="Arial"/>
                <a:ea typeface="ヒラギノ角ゴ ProN W6" charset="0"/>
                <a:cs typeface="Arial"/>
                <a:sym typeface="Gill Sans" charset="0"/>
              </a:rPr>
              <a:t>butterfinger</a:t>
            </a:r>
            <a:r>
              <a:rPr lang="en-US" sz="1500" b="1" kern="0" cap="all" dirty="0">
                <a:solidFill>
                  <a:srgbClr val="772100"/>
                </a:solidFill>
                <a:latin typeface="Arial"/>
                <a:ea typeface="ヒラギノ角ゴ ProN W6" charset="0"/>
                <a:cs typeface="Arial"/>
                <a:sym typeface="Gill Sans" charset="0"/>
              </a:rPr>
              <a:t>® to the Ice cream portfolio!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270003" y="254003"/>
            <a:ext cx="1705940" cy="684210"/>
            <a:chOff x="169335" y="338669"/>
            <a:chExt cx="2274587" cy="912280"/>
          </a:xfrm>
        </p:grpSpPr>
        <p:pic>
          <p:nvPicPr>
            <p:cNvPr id="40" name="Picture 39" descr="BF-Cups_Minis_Whole-Cholocate-Piec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865" y="338669"/>
              <a:ext cx="632057" cy="565150"/>
            </a:xfrm>
            <a:prstGeom prst="rect">
              <a:avLst/>
            </a:prstGeom>
          </p:spPr>
        </p:pic>
        <p:pic>
          <p:nvPicPr>
            <p:cNvPr id="42" name="Picture 41" descr="BF-Cups_Minis_Whole-Cholocate-Piec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4" y="533401"/>
              <a:ext cx="632057" cy="565150"/>
            </a:xfrm>
            <a:prstGeom prst="rect">
              <a:avLst/>
            </a:prstGeom>
          </p:spPr>
        </p:pic>
        <p:pic>
          <p:nvPicPr>
            <p:cNvPr id="45" name="Picture 44" descr="BF-Cups_Minis_Bitten-Chocolate-Piec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132" y="698309"/>
              <a:ext cx="618067" cy="552640"/>
            </a:xfrm>
            <a:prstGeom prst="rect">
              <a:avLst/>
            </a:prstGeom>
          </p:spPr>
        </p:pic>
        <p:pic>
          <p:nvPicPr>
            <p:cNvPr id="46" name="Picture 45" descr="BF-Cups_Minis_Whole-Cholocate-Piec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5" y="465670"/>
              <a:ext cx="632057" cy="565150"/>
            </a:xfrm>
            <a:prstGeom prst="rect">
              <a:avLst/>
            </a:prstGeom>
          </p:spPr>
        </p:pic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9450" y="4914900"/>
            <a:ext cx="863204" cy="132869"/>
          </a:xfrm>
        </p:spPr>
        <p:txBody>
          <a:bodyPr/>
          <a:lstStyle/>
          <a:p>
            <a:fld id="{F2EAFC91-9805-E14A-85BE-593939813A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44045" y="872236"/>
            <a:ext cx="5742606" cy="556516"/>
          </a:xfrm>
          <a:prstGeom prst="rect">
            <a:avLst/>
          </a:prstGeom>
        </p:spPr>
        <p:txBody>
          <a:bodyPr wrap="square" lIns="48213" tIns="24107" rIns="48213" bIns="24107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50" b="1" dirty="0">
                <a:solidFill>
                  <a:srgbClr val="FF6600"/>
                </a:solidFill>
                <a:latin typeface="Arial"/>
                <a:cs typeface="Arial"/>
                <a:sym typeface="Gill Sans" charset="0"/>
              </a:rPr>
              <a:t>Incredible Butterfinger inspired Singles offering in our top selling bites form!</a:t>
            </a:r>
            <a:endParaRPr lang="en-US" sz="1650" b="1" dirty="0">
              <a:solidFill>
                <a:srgbClr val="008000"/>
              </a:solidFill>
              <a:latin typeface="Arial"/>
              <a:cs typeface="Arial"/>
              <a:sym typeface="Gill Sans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69815" y="3595047"/>
          <a:ext cx="1485900" cy="8560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5900"/>
              </a:tblGrid>
              <a:tr h="3965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Butterfinger  Cups Minis*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297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1/12/4 </a:t>
                      </a:r>
                      <a:r>
                        <a:rPr lang="en-US" sz="1000" dirty="0" err="1" smtClean="0"/>
                        <a:t>oz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297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$2.89 SRP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444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33" y="1379593"/>
            <a:ext cx="4463341" cy="268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4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1" y="2730432"/>
            <a:ext cx="2249090" cy="239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068826"/>
            <a:ext cx="2514600" cy="11310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Confections and ice cream cross promotional opportunity with strength of Butterfinger branding!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USFUCARIJ\AppData\Local\Microsoft\Windows\Temporary Internet Files\Content.Outlook\88052EJY\DRY 9034B-2_ButterfingerBi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75" y="1236610"/>
            <a:ext cx="1885949" cy="22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S" id="{4C8CEB2E-6488-448A-9E1C-EDA3A605C448}" vid="{6B6C0EEC-BA8D-4012-8280-4FD91C99AC8B}"/>
    </a:ext>
  </a:extLst>
</a:theme>
</file>

<file path=ppt/theme/theme11.xml><?xml version="1.0" encoding="utf-8"?>
<a:theme xmlns:a="http://schemas.openxmlformats.org/drawingml/2006/main" name="Butterfing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tterfingerTemplat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lnDef>
  </a:objectDefaults>
  <a:extraClrSchemeLst>
    <a:extraClrScheme>
      <a:clrScheme name="ButterfingerTemplate 1">
        <a:dk1>
          <a:srgbClr val="000099"/>
        </a:dk1>
        <a:lt1>
          <a:srgbClr val="FFFFFF"/>
        </a:lt1>
        <a:dk2>
          <a:srgbClr val="000099"/>
        </a:dk2>
        <a:lt2>
          <a:srgbClr val="DDDDDD"/>
        </a:lt2>
        <a:accent1>
          <a:srgbClr val="00CC99"/>
        </a:accent1>
        <a:accent2>
          <a:srgbClr val="FFFFFF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E7E7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tterfingerTemplate 2">
        <a:dk1>
          <a:srgbClr val="000099"/>
        </a:dk1>
        <a:lt1>
          <a:srgbClr val="FFFFFF"/>
        </a:lt1>
        <a:dk2>
          <a:srgbClr val="000099"/>
        </a:dk2>
        <a:lt2>
          <a:srgbClr val="DDDDDD"/>
        </a:lt2>
        <a:accent1>
          <a:srgbClr val="000099"/>
        </a:accent1>
        <a:accent2>
          <a:srgbClr val="00CC66"/>
        </a:accent2>
        <a:accent3>
          <a:srgbClr val="FFFFFF"/>
        </a:accent3>
        <a:accent4>
          <a:srgbClr val="000082"/>
        </a:accent4>
        <a:accent5>
          <a:srgbClr val="AAAACA"/>
        </a:accent5>
        <a:accent6>
          <a:srgbClr val="00B95C"/>
        </a:accent6>
        <a:hlink>
          <a:srgbClr val="CCCC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riel">
  <a:themeElements>
    <a:clrScheme name="7-11">
      <a:dk1>
        <a:srgbClr val="000000"/>
      </a:dk1>
      <a:lt1>
        <a:srgbClr val="FFFFFF"/>
      </a:lt1>
      <a:dk2>
        <a:srgbClr val="225846"/>
      </a:dk2>
      <a:lt2>
        <a:srgbClr val="FFCD15"/>
      </a:lt2>
      <a:accent1>
        <a:srgbClr val="FE8637"/>
      </a:accent1>
      <a:accent2>
        <a:srgbClr val="C00000"/>
      </a:accent2>
      <a:accent3>
        <a:srgbClr val="FFFFFF"/>
      </a:accent3>
      <a:accent4>
        <a:srgbClr val="000000"/>
      </a:accent4>
      <a:accent5>
        <a:srgbClr val="6CBA66"/>
      </a:accent5>
      <a:accent6>
        <a:srgbClr val="4170CF"/>
      </a:accent6>
      <a:hlink>
        <a:srgbClr val="E3490B"/>
      </a:hlink>
      <a:folHlink>
        <a:srgbClr val="3B4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lh">
  <a:themeElements>
    <a:clrScheme name="llh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lh">
      <a:majorFont>
        <a:latin typeface="Optimum"/>
        <a:ea typeface=""/>
        <a:cs typeface=""/>
      </a:majorFont>
      <a:minorFont>
        <a:latin typeface="Optim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l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-Eleven Theme">
  <a:themeElements>
    <a:clrScheme name="">
      <a:dk1>
        <a:srgbClr val="000000"/>
      </a:dk1>
      <a:lt1>
        <a:srgbClr val="FFFFFF"/>
      </a:lt1>
      <a:dk2>
        <a:srgbClr val="003300"/>
      </a:dk2>
      <a:lt2>
        <a:srgbClr val="FFCD15"/>
      </a:lt2>
      <a:accent1>
        <a:srgbClr val="FE8637"/>
      </a:accent1>
      <a:accent2>
        <a:srgbClr val="DA0000"/>
      </a:accent2>
      <a:accent3>
        <a:srgbClr val="FFFFFF"/>
      </a:accent3>
      <a:accent4>
        <a:srgbClr val="000000"/>
      </a:accent4>
      <a:accent5>
        <a:srgbClr val="FEC3AE"/>
      </a:accent5>
      <a:accent6>
        <a:srgbClr val="C50000"/>
      </a:accent6>
      <a:hlink>
        <a:srgbClr val="E3490B"/>
      </a:hlink>
      <a:folHlink>
        <a:srgbClr val="3B435B"/>
      </a:folHlink>
    </a:clrScheme>
    <a:fontScheme name="14_Oriel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lurpee Green - Wid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Oriel">
  <a:themeElements>
    <a:clrScheme name="">
      <a:dk1>
        <a:srgbClr val="000000"/>
      </a:dk1>
      <a:lt1>
        <a:srgbClr val="FFFFFF"/>
      </a:lt1>
      <a:dk2>
        <a:srgbClr val="225846"/>
      </a:dk2>
      <a:lt2>
        <a:srgbClr val="FFCD15"/>
      </a:lt2>
      <a:accent1>
        <a:srgbClr val="FE8637"/>
      </a:accent1>
      <a:accent2>
        <a:srgbClr val="C00000"/>
      </a:accent2>
      <a:accent3>
        <a:srgbClr val="FFFFFF"/>
      </a:accent3>
      <a:accent4>
        <a:srgbClr val="000000"/>
      </a:accent4>
      <a:accent5>
        <a:srgbClr val="FEC3AE"/>
      </a:accent5>
      <a:accent6>
        <a:srgbClr val="AE0000"/>
      </a:accent6>
      <a:hlink>
        <a:srgbClr val="E3490B"/>
      </a:hlink>
      <a:folHlink>
        <a:srgbClr val="3B435B"/>
      </a:folHlink>
    </a:clrScheme>
    <a:fontScheme name="14_Oriel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P &amp; FF Deck">
    <a:dk1>
      <a:srgbClr val="404040"/>
    </a:dk1>
    <a:lt1>
      <a:srgbClr val="FFFFFF"/>
    </a:lt1>
    <a:dk2>
      <a:srgbClr val="AA9F6A"/>
    </a:dk2>
    <a:lt2>
      <a:srgbClr val="8190B9"/>
    </a:lt2>
    <a:accent1>
      <a:srgbClr val="FC5736"/>
    </a:accent1>
    <a:accent2>
      <a:srgbClr val="518BE9"/>
    </a:accent2>
    <a:accent3>
      <a:srgbClr val="83C937"/>
    </a:accent3>
    <a:accent4>
      <a:srgbClr val="FE66EC"/>
    </a:accent4>
    <a:accent5>
      <a:srgbClr val="BE70EA"/>
    </a:accent5>
    <a:accent6>
      <a:srgbClr val="00B0F0"/>
    </a:accent6>
    <a:hlink>
      <a:srgbClr val="0000FF"/>
    </a:hlink>
    <a:folHlink>
      <a:srgbClr val="80008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26635</TotalTime>
  <Words>403</Words>
  <Application>Microsoft Office PowerPoint</Application>
  <PresentationFormat>On-screen Show (16:9)</PresentationFormat>
  <Paragraphs>51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35" baseType="lpstr">
      <vt:lpstr>MS PGothic</vt:lpstr>
      <vt:lpstr>MS PGothic</vt:lpstr>
      <vt:lpstr>Arial</vt:lpstr>
      <vt:lpstr>Arial Narrow</vt:lpstr>
      <vt:lpstr>Arial Rounded MT Bold</vt:lpstr>
      <vt:lpstr>Calibri</vt:lpstr>
      <vt:lpstr>Century Gothic</vt:lpstr>
      <vt:lpstr>Century Schoolbook</vt:lpstr>
      <vt:lpstr>Courier New</vt:lpstr>
      <vt:lpstr>Franklin Gothic Book</vt:lpstr>
      <vt:lpstr>Gill Sans</vt:lpstr>
      <vt:lpstr>Gill Sans MT</vt:lpstr>
      <vt:lpstr>Helvetica</vt:lpstr>
      <vt:lpstr>Optimum</vt:lpstr>
      <vt:lpstr>Wingdings</vt:lpstr>
      <vt:lpstr>Wingdings 2</vt:lpstr>
      <vt:lpstr>ヒラギノ角ゴ ProN W6</vt:lpstr>
      <vt:lpstr>Custom Design</vt:lpstr>
      <vt:lpstr>13_Oriel</vt:lpstr>
      <vt:lpstr>llh</vt:lpstr>
      <vt:lpstr>4_Office Theme</vt:lpstr>
      <vt:lpstr>7-Eleven Theme</vt:lpstr>
      <vt:lpstr>1_Slurpee Green - Wide</vt:lpstr>
      <vt:lpstr>15_Oriel</vt:lpstr>
      <vt:lpstr>5_Office Theme</vt:lpstr>
      <vt:lpstr>10_Office Theme</vt:lpstr>
      <vt:lpstr>AFS</vt:lpstr>
      <vt:lpstr>ButterfingerTemplate</vt:lpstr>
      <vt:lpstr>Document</vt:lpstr>
      <vt:lpstr>think-cell Slide</vt:lpstr>
      <vt:lpstr>Worksheet</vt:lpstr>
      <vt:lpstr>              Increase Store  Profits – Nestle Fully Funds promotion – Store Margin increases to 69%    Crunch Dibs and Butterfinger Bites  increased APSD to $5.69 when on Promotion     Nestle Drives traffic to 7-Eleven -Butterfinger Bites is capitalizing on the proven powerhouse Butterfinger brand that has top selling confections offerings with Marketing/Media Candy Halo on the Brand  Leveraging the success of Dibs in the bite size, Popables form which is ideal for the immediate consumption purchaser at 7-Eleven.           </vt:lpstr>
      <vt:lpstr>Why Dibs &amp; Bites?</vt:lpstr>
      <vt:lpstr>  Nestlé Butterfinger is a Powerhouse brand with year-round support!     </vt:lpstr>
      <vt:lpstr>PowerPoint Presentation</vt:lpstr>
    </vt:vector>
  </TitlesOfParts>
  <Company>7-Eleven,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SFB: 1/3-2/25</dc:title>
  <dc:creator>Powell, John</dc:creator>
  <cp:lastModifiedBy>FOASC 711</cp:lastModifiedBy>
  <cp:revision>2288</cp:revision>
  <cp:lastPrinted>2016-09-23T11:27:46Z</cp:lastPrinted>
  <dcterms:created xsi:type="dcterms:W3CDTF">2013-09-25T20:36:29Z</dcterms:created>
  <dcterms:modified xsi:type="dcterms:W3CDTF">2017-06-19T18:12:53Z</dcterms:modified>
</cp:coreProperties>
</file>